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4"/>
  </p:sldMasterIdLst>
  <p:notesMasterIdLst>
    <p:notesMasterId r:id="rId23"/>
  </p:notesMasterIdLst>
  <p:sldIdLst>
    <p:sldId id="256" r:id="rId5"/>
    <p:sldId id="266" r:id="rId6"/>
    <p:sldId id="271" r:id="rId7"/>
    <p:sldId id="277" r:id="rId8"/>
    <p:sldId id="276" r:id="rId9"/>
    <p:sldId id="285" r:id="rId10"/>
    <p:sldId id="280" r:id="rId11"/>
    <p:sldId id="272" r:id="rId12"/>
    <p:sldId id="281" r:id="rId13"/>
    <p:sldId id="278" r:id="rId14"/>
    <p:sldId id="279" r:id="rId15"/>
    <p:sldId id="274" r:id="rId16"/>
    <p:sldId id="273" r:id="rId17"/>
    <p:sldId id="275" r:id="rId18"/>
    <p:sldId id="283" r:id="rId19"/>
    <p:sldId id="284" r:id="rId20"/>
    <p:sldId id="263" r:id="rId21"/>
    <p:sldId id="257" r:id="rId22"/>
  </p:sldIdLst>
  <p:sldSz cx="24384000" cy="13716000"/>
  <p:notesSz cx="6858000" cy="100012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12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all" spc="11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3"/>
    <p:restoredTop sz="91022"/>
  </p:normalViewPr>
  <p:slideViewPr>
    <p:cSldViewPr snapToGrid="0">
      <p:cViewPr varScale="1">
        <p:scale>
          <a:sx n="62" d="100"/>
          <a:sy n="62" d="100"/>
        </p:scale>
        <p:origin x="256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462D-5CA6-4F0B-87FA-09E221F6B1ED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0550" y="125413"/>
            <a:ext cx="596900" cy="336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81013"/>
            <a:ext cx="5486400" cy="393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325"/>
            <a:ext cx="2971800" cy="50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9325"/>
            <a:ext cx="2971800" cy="50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3BEB1-9694-493C-A933-84D69CA9B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3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jumping into Redux, look at predecessor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Flux solves problem of MVC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53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7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Reducers are pure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8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jumping into Redux, look at predecessor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Flux solves problem of MVC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3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1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2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8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3BEB1-9694-493C-A933-84D69CA9B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Black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4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13" name="Freeform 30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4" name="Freeform 31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5" name="Freeform 32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6" name="Freeform 33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7" name="Freeform 34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grpSp>
        <p:nvGrpSpPr>
          <p:cNvPr id="24" name="Group 36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19" name="Freeform 37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0" name="Freeform 38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1" name="Freeform 39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2" name="Freeform 40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3" name="Freeform 41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pic>
        <p:nvPicPr>
          <p:cNvPr id="25" name="Picture 93" descr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817" y="609050"/>
            <a:ext cx="2989530" cy="750828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847845" y="4241784"/>
            <a:ext cx="21526422" cy="357742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EC5345E-3269-BC4B-82BF-8CC70C8B41A7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  <p:sp>
        <p:nvSpPr>
          <p:cNvPr id="31" name="Body Level One…">
            <a:extLst>
              <a:ext uri="{FF2B5EF4-FFF2-40B4-BE49-F238E27FC236}">
                <a16:creationId xmlns:a16="http://schemas.microsoft.com/office/drawing/2014/main" id="{6456C5F3-BB72-8240-8E92-E94A0110520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371581939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135570" y="3112258"/>
            <a:ext cx="22074206" cy="92145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802861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744071" y="5730501"/>
            <a:ext cx="10342590" cy="2255002"/>
          </a:xfrm>
          <a:prstGeom prst="rect">
            <a:avLst/>
          </a:prstGeom>
        </p:spPr>
        <p:txBody>
          <a:bodyPr lIns="91438" tIns="91438" rIns="91438" bIns="91438"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824490" y="2250744"/>
            <a:ext cx="10587344" cy="9214512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3925" y="12854167"/>
            <a:ext cx="536150" cy="46667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7D7A-1E95-6A49-8D1A-74F17AF89D9A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3625451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744166" y="5730501"/>
            <a:ext cx="10343940" cy="2255002"/>
          </a:xfrm>
          <a:prstGeom prst="rect">
            <a:avLst/>
          </a:prstGeom>
        </p:spPr>
        <p:txBody>
          <a:bodyPr lIns="91436" tIns="91436" rIns="91436" bIns="91436" anchor="ctr"/>
          <a:lstStyle/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813330" y="2250744"/>
            <a:ext cx="11877776" cy="9214516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113A71-8F41-8A44-83D3-BD1812A75C47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8960294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742579" y="543509"/>
            <a:ext cx="22898846" cy="2255002"/>
          </a:xfrm>
          <a:prstGeom prst="rect">
            <a:avLst/>
          </a:prstGeom>
        </p:spPr>
        <p:txBody>
          <a:bodyPr lIns="91436" tIns="91436" rIns="91436" bIns="91436"/>
          <a:lstStyle/>
          <a:p>
            <a:r>
              <a:t>Title Text</a:t>
            </a:r>
          </a:p>
        </p:txBody>
      </p:sp>
      <p:sp>
        <p:nvSpPr>
          <p:cNvPr id="206" name="Body Level One…"/>
          <p:cNvSpPr txBox="1">
            <a:spLocks noGrp="1"/>
          </p:cNvSpPr>
          <p:nvPr>
            <p:ph type="body" idx="1"/>
          </p:nvPr>
        </p:nvSpPr>
        <p:spPr>
          <a:xfrm>
            <a:off x="744167" y="3139420"/>
            <a:ext cx="22898846" cy="9214516"/>
          </a:xfrm>
          <a:prstGeom prst="rect">
            <a:avLst/>
          </a:prstGeom>
        </p:spPr>
        <p:txBody>
          <a:bodyPr anchor="ctr"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D38BFA-0328-0142-A664-0F1F4CFD9B3B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37043197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44995" y="3942038"/>
            <a:ext cx="6045886" cy="842201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16390402" y="831855"/>
            <a:ext cx="6910344" cy="1447734"/>
          </a:xfrm>
          <a:prstGeom prst="rect">
            <a:avLst/>
          </a:prstGeom>
        </p:spPr>
        <p:txBody>
          <a:bodyPr lIns="91436" tIns="91436" rIns="91436" bIns="91436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BFF67E-B997-4249-BA84-14248CEF08B2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12653498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 3"/>
          <p:cNvGrpSpPr/>
          <p:nvPr/>
        </p:nvGrpSpPr>
        <p:grpSpPr>
          <a:xfrm>
            <a:off x="-3174" y="-5"/>
            <a:ext cx="17399096" cy="13715142"/>
            <a:chOff x="-1" y="0"/>
            <a:chExt cx="17399094" cy="13715140"/>
          </a:xfrm>
        </p:grpSpPr>
        <p:sp>
          <p:nvSpPr>
            <p:cNvPr id="225" name="Freeform 35"/>
            <p:cNvSpPr/>
            <p:nvPr/>
          </p:nvSpPr>
          <p:spPr>
            <a:xfrm>
              <a:off x="-1" y="12101908"/>
              <a:ext cx="6033582" cy="161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26" name="Freeform 36"/>
            <p:cNvSpPr/>
            <p:nvPr/>
          </p:nvSpPr>
          <p:spPr>
            <a:xfrm>
              <a:off x="9643582" y="-1"/>
              <a:ext cx="7755512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6" y="3844"/>
                  </a:moveTo>
                  <a:lnTo>
                    <a:pt x="21505" y="3462"/>
                  </a:lnTo>
                  <a:lnTo>
                    <a:pt x="21430" y="3088"/>
                  </a:lnTo>
                  <a:lnTo>
                    <a:pt x="21335" y="2714"/>
                  </a:lnTo>
                  <a:lnTo>
                    <a:pt x="21219" y="2348"/>
                  </a:lnTo>
                  <a:lnTo>
                    <a:pt x="21090" y="1991"/>
                  </a:lnTo>
                  <a:lnTo>
                    <a:pt x="20925" y="1643"/>
                  </a:lnTo>
                  <a:lnTo>
                    <a:pt x="20750" y="1305"/>
                  </a:lnTo>
                  <a:lnTo>
                    <a:pt x="20554" y="965"/>
                  </a:lnTo>
                  <a:lnTo>
                    <a:pt x="20338" y="649"/>
                  </a:lnTo>
                  <a:lnTo>
                    <a:pt x="20097" y="348"/>
                  </a:lnTo>
                  <a:lnTo>
                    <a:pt x="19837" y="44"/>
                  </a:lnTo>
                  <a:lnTo>
                    <a:pt x="1979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80" y="21600"/>
                  </a:lnTo>
                  <a:lnTo>
                    <a:pt x="5880" y="12309"/>
                  </a:lnTo>
                  <a:lnTo>
                    <a:pt x="11661" y="12309"/>
                  </a:lnTo>
                  <a:lnTo>
                    <a:pt x="12243" y="12301"/>
                  </a:lnTo>
                  <a:lnTo>
                    <a:pt x="12797" y="12275"/>
                  </a:lnTo>
                  <a:lnTo>
                    <a:pt x="13348" y="12223"/>
                  </a:lnTo>
                  <a:lnTo>
                    <a:pt x="13880" y="12162"/>
                  </a:lnTo>
                  <a:lnTo>
                    <a:pt x="14387" y="12074"/>
                  </a:lnTo>
                  <a:lnTo>
                    <a:pt x="14887" y="11971"/>
                  </a:lnTo>
                  <a:lnTo>
                    <a:pt x="15375" y="11843"/>
                  </a:lnTo>
                  <a:lnTo>
                    <a:pt x="15841" y="11700"/>
                  </a:lnTo>
                  <a:lnTo>
                    <a:pt x="16288" y="11549"/>
                  </a:lnTo>
                  <a:lnTo>
                    <a:pt x="16723" y="11380"/>
                  </a:lnTo>
                  <a:lnTo>
                    <a:pt x="17147" y="11193"/>
                  </a:lnTo>
                  <a:lnTo>
                    <a:pt x="17550" y="10988"/>
                  </a:lnTo>
                  <a:lnTo>
                    <a:pt x="17927" y="10765"/>
                  </a:lnTo>
                  <a:lnTo>
                    <a:pt x="18293" y="10544"/>
                  </a:lnTo>
                  <a:lnTo>
                    <a:pt x="18638" y="10296"/>
                  </a:lnTo>
                  <a:lnTo>
                    <a:pt x="18963" y="10039"/>
                  </a:lnTo>
                  <a:lnTo>
                    <a:pt x="19277" y="9774"/>
                  </a:lnTo>
                  <a:lnTo>
                    <a:pt x="19568" y="9492"/>
                  </a:lnTo>
                  <a:lnTo>
                    <a:pt x="19837" y="9209"/>
                  </a:lnTo>
                  <a:lnTo>
                    <a:pt x="20097" y="8909"/>
                  </a:lnTo>
                  <a:lnTo>
                    <a:pt x="20338" y="8593"/>
                  </a:lnTo>
                  <a:lnTo>
                    <a:pt x="20554" y="8274"/>
                  </a:lnTo>
                  <a:lnTo>
                    <a:pt x="20750" y="7944"/>
                  </a:lnTo>
                  <a:lnTo>
                    <a:pt x="20925" y="7596"/>
                  </a:lnTo>
                  <a:lnTo>
                    <a:pt x="21090" y="7248"/>
                  </a:lnTo>
                  <a:lnTo>
                    <a:pt x="21219" y="6892"/>
                  </a:lnTo>
                  <a:lnTo>
                    <a:pt x="21335" y="6526"/>
                  </a:lnTo>
                  <a:lnTo>
                    <a:pt x="21430" y="6161"/>
                  </a:lnTo>
                  <a:lnTo>
                    <a:pt x="21505" y="5779"/>
                  </a:lnTo>
                  <a:lnTo>
                    <a:pt x="21556" y="5396"/>
                  </a:lnTo>
                  <a:lnTo>
                    <a:pt x="21590" y="5014"/>
                  </a:lnTo>
                  <a:lnTo>
                    <a:pt x="21600" y="4622"/>
                  </a:lnTo>
                  <a:lnTo>
                    <a:pt x="21590" y="4230"/>
                  </a:lnTo>
                  <a:lnTo>
                    <a:pt x="21556" y="3844"/>
                  </a:lnTo>
                  <a:close/>
                  <a:moveTo>
                    <a:pt x="15720" y="4622"/>
                  </a:moveTo>
                  <a:lnTo>
                    <a:pt x="15720" y="4809"/>
                  </a:lnTo>
                  <a:lnTo>
                    <a:pt x="15698" y="4988"/>
                  </a:lnTo>
                  <a:lnTo>
                    <a:pt x="15679" y="5165"/>
                  </a:lnTo>
                  <a:lnTo>
                    <a:pt x="15647" y="5344"/>
                  </a:lnTo>
                  <a:lnTo>
                    <a:pt x="15603" y="5513"/>
                  </a:lnTo>
                  <a:lnTo>
                    <a:pt x="15550" y="5682"/>
                  </a:lnTo>
                  <a:lnTo>
                    <a:pt x="15487" y="5843"/>
                  </a:lnTo>
                  <a:lnTo>
                    <a:pt x="15424" y="5996"/>
                  </a:lnTo>
                  <a:lnTo>
                    <a:pt x="15348" y="6148"/>
                  </a:lnTo>
                  <a:lnTo>
                    <a:pt x="15263" y="6301"/>
                  </a:lnTo>
                  <a:lnTo>
                    <a:pt x="15169" y="6444"/>
                  </a:lnTo>
                  <a:lnTo>
                    <a:pt x="15062" y="6579"/>
                  </a:lnTo>
                  <a:lnTo>
                    <a:pt x="14945" y="6713"/>
                  </a:lnTo>
                  <a:lnTo>
                    <a:pt x="14829" y="6840"/>
                  </a:lnTo>
                  <a:lnTo>
                    <a:pt x="14700" y="6957"/>
                  </a:lnTo>
                  <a:lnTo>
                    <a:pt x="14557" y="7075"/>
                  </a:lnTo>
                  <a:lnTo>
                    <a:pt x="14414" y="7178"/>
                  </a:lnTo>
                  <a:lnTo>
                    <a:pt x="14261" y="7284"/>
                  </a:lnTo>
                  <a:lnTo>
                    <a:pt x="14096" y="7369"/>
                  </a:lnTo>
                  <a:lnTo>
                    <a:pt x="13746" y="7544"/>
                  </a:lnTo>
                  <a:lnTo>
                    <a:pt x="13562" y="7614"/>
                  </a:lnTo>
                  <a:lnTo>
                    <a:pt x="13375" y="7683"/>
                  </a:lnTo>
                  <a:lnTo>
                    <a:pt x="13178" y="7743"/>
                  </a:lnTo>
                  <a:lnTo>
                    <a:pt x="12972" y="7797"/>
                  </a:lnTo>
                  <a:lnTo>
                    <a:pt x="12765" y="7849"/>
                  </a:lnTo>
                  <a:lnTo>
                    <a:pt x="12547" y="7892"/>
                  </a:lnTo>
                  <a:lnTo>
                    <a:pt x="12090" y="7944"/>
                  </a:lnTo>
                  <a:lnTo>
                    <a:pt x="11852" y="7970"/>
                  </a:lnTo>
                  <a:lnTo>
                    <a:pt x="11612" y="7978"/>
                  </a:lnTo>
                  <a:lnTo>
                    <a:pt x="5880" y="7978"/>
                  </a:lnTo>
                  <a:lnTo>
                    <a:pt x="5880" y="1226"/>
                  </a:lnTo>
                  <a:lnTo>
                    <a:pt x="11369" y="1226"/>
                  </a:lnTo>
                  <a:lnTo>
                    <a:pt x="11619" y="1235"/>
                  </a:lnTo>
                  <a:lnTo>
                    <a:pt x="11857" y="1243"/>
                  </a:lnTo>
                  <a:lnTo>
                    <a:pt x="12090" y="1261"/>
                  </a:lnTo>
                  <a:lnTo>
                    <a:pt x="12319" y="1287"/>
                  </a:lnTo>
                  <a:lnTo>
                    <a:pt x="12547" y="1321"/>
                  </a:lnTo>
                  <a:lnTo>
                    <a:pt x="12765" y="1365"/>
                  </a:lnTo>
                  <a:lnTo>
                    <a:pt x="12972" y="1417"/>
                  </a:lnTo>
                  <a:lnTo>
                    <a:pt x="13178" y="1470"/>
                  </a:lnTo>
                  <a:lnTo>
                    <a:pt x="13375" y="1530"/>
                  </a:lnTo>
                  <a:lnTo>
                    <a:pt x="13562" y="1600"/>
                  </a:lnTo>
                  <a:lnTo>
                    <a:pt x="13746" y="1679"/>
                  </a:lnTo>
                  <a:lnTo>
                    <a:pt x="13921" y="1765"/>
                  </a:lnTo>
                  <a:lnTo>
                    <a:pt x="14096" y="1852"/>
                  </a:lnTo>
                  <a:lnTo>
                    <a:pt x="14261" y="1948"/>
                  </a:lnTo>
                  <a:lnTo>
                    <a:pt x="14414" y="2043"/>
                  </a:lnTo>
                  <a:lnTo>
                    <a:pt x="14700" y="2278"/>
                  </a:lnTo>
                  <a:lnTo>
                    <a:pt x="14829" y="2395"/>
                  </a:lnTo>
                  <a:lnTo>
                    <a:pt x="14945" y="2523"/>
                  </a:lnTo>
                  <a:lnTo>
                    <a:pt x="15062" y="2656"/>
                  </a:lnTo>
                  <a:lnTo>
                    <a:pt x="15169" y="2799"/>
                  </a:lnTo>
                  <a:lnTo>
                    <a:pt x="15263" y="2944"/>
                  </a:lnTo>
                  <a:lnTo>
                    <a:pt x="15348" y="3088"/>
                  </a:lnTo>
                  <a:lnTo>
                    <a:pt x="15424" y="3249"/>
                  </a:lnTo>
                  <a:lnTo>
                    <a:pt x="15487" y="3400"/>
                  </a:lnTo>
                  <a:lnTo>
                    <a:pt x="15550" y="3561"/>
                  </a:lnTo>
                  <a:lnTo>
                    <a:pt x="15603" y="3730"/>
                  </a:lnTo>
                  <a:lnTo>
                    <a:pt x="15647" y="3899"/>
                  </a:lnTo>
                  <a:lnTo>
                    <a:pt x="15679" y="4078"/>
                  </a:lnTo>
                  <a:lnTo>
                    <a:pt x="15698" y="4258"/>
                  </a:lnTo>
                  <a:lnTo>
                    <a:pt x="15720" y="4445"/>
                  </a:lnTo>
                  <a:lnTo>
                    <a:pt x="15720" y="4622"/>
                  </a:lnTo>
                  <a:close/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27" name="Freeform 37"/>
            <p:cNvSpPr/>
            <p:nvPr/>
          </p:nvSpPr>
          <p:spPr>
            <a:xfrm>
              <a:off x="-2" y="-1"/>
              <a:ext cx="7713233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4" y="10962"/>
                  </a:moveTo>
                  <a:lnTo>
                    <a:pt x="15108" y="10883"/>
                  </a:lnTo>
                  <a:lnTo>
                    <a:pt x="15379" y="10787"/>
                  </a:lnTo>
                  <a:lnTo>
                    <a:pt x="15652" y="10692"/>
                  </a:lnTo>
                  <a:lnTo>
                    <a:pt x="15913" y="10588"/>
                  </a:lnTo>
                  <a:lnTo>
                    <a:pt x="16174" y="10471"/>
                  </a:lnTo>
                  <a:lnTo>
                    <a:pt x="16436" y="10343"/>
                  </a:lnTo>
                  <a:lnTo>
                    <a:pt x="16687" y="10210"/>
                  </a:lnTo>
                  <a:lnTo>
                    <a:pt x="16938" y="10075"/>
                  </a:lnTo>
                  <a:lnTo>
                    <a:pt x="17177" y="9932"/>
                  </a:lnTo>
                  <a:lnTo>
                    <a:pt x="17417" y="9770"/>
                  </a:lnTo>
                  <a:lnTo>
                    <a:pt x="17646" y="9609"/>
                  </a:lnTo>
                  <a:lnTo>
                    <a:pt x="17876" y="9440"/>
                  </a:lnTo>
                  <a:lnTo>
                    <a:pt x="18095" y="9271"/>
                  </a:lnTo>
                  <a:lnTo>
                    <a:pt x="18303" y="9084"/>
                  </a:lnTo>
                  <a:lnTo>
                    <a:pt x="18510" y="8887"/>
                  </a:lnTo>
                  <a:lnTo>
                    <a:pt x="18708" y="8692"/>
                  </a:lnTo>
                  <a:lnTo>
                    <a:pt x="18896" y="8487"/>
                  </a:lnTo>
                  <a:lnTo>
                    <a:pt x="19071" y="8274"/>
                  </a:lnTo>
                  <a:lnTo>
                    <a:pt x="19237" y="8053"/>
                  </a:lnTo>
                  <a:lnTo>
                    <a:pt x="19401" y="7823"/>
                  </a:lnTo>
                  <a:lnTo>
                    <a:pt x="19545" y="7584"/>
                  </a:lnTo>
                  <a:lnTo>
                    <a:pt x="19689" y="7343"/>
                  </a:lnTo>
                  <a:lnTo>
                    <a:pt x="19818" y="7087"/>
                  </a:lnTo>
                  <a:lnTo>
                    <a:pt x="19926" y="6830"/>
                  </a:lnTo>
                  <a:lnTo>
                    <a:pt x="20021" y="6565"/>
                  </a:lnTo>
                  <a:lnTo>
                    <a:pt x="20116" y="6291"/>
                  </a:lnTo>
                  <a:lnTo>
                    <a:pt x="20192" y="6008"/>
                  </a:lnTo>
                  <a:lnTo>
                    <a:pt x="20255" y="5726"/>
                  </a:lnTo>
                  <a:lnTo>
                    <a:pt x="20299" y="5427"/>
                  </a:lnTo>
                  <a:lnTo>
                    <a:pt x="20341" y="5127"/>
                  </a:lnTo>
                  <a:lnTo>
                    <a:pt x="20363" y="4809"/>
                  </a:lnTo>
                  <a:lnTo>
                    <a:pt x="20363" y="4492"/>
                  </a:lnTo>
                  <a:lnTo>
                    <a:pt x="20350" y="4108"/>
                  </a:lnTo>
                  <a:lnTo>
                    <a:pt x="20331" y="3726"/>
                  </a:lnTo>
                  <a:lnTo>
                    <a:pt x="20277" y="3352"/>
                  </a:lnTo>
                  <a:lnTo>
                    <a:pt x="20201" y="2978"/>
                  </a:lnTo>
                  <a:lnTo>
                    <a:pt x="20106" y="2612"/>
                  </a:lnTo>
                  <a:lnTo>
                    <a:pt x="19999" y="2256"/>
                  </a:lnTo>
                  <a:lnTo>
                    <a:pt x="19855" y="1908"/>
                  </a:lnTo>
                  <a:lnTo>
                    <a:pt x="19701" y="1562"/>
                  </a:lnTo>
                  <a:lnTo>
                    <a:pt x="19525" y="1230"/>
                  </a:lnTo>
                  <a:lnTo>
                    <a:pt x="19328" y="899"/>
                  </a:lnTo>
                  <a:lnTo>
                    <a:pt x="19120" y="583"/>
                  </a:lnTo>
                  <a:lnTo>
                    <a:pt x="18879" y="283"/>
                  </a:lnTo>
                  <a:lnTo>
                    <a:pt x="186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593" y="21600"/>
                  </a:lnTo>
                  <a:lnTo>
                    <a:pt x="4593" y="11758"/>
                  </a:lnTo>
                  <a:lnTo>
                    <a:pt x="8850" y="11758"/>
                  </a:lnTo>
                  <a:lnTo>
                    <a:pt x="14749" y="21596"/>
                  </a:lnTo>
                  <a:lnTo>
                    <a:pt x="21600" y="21596"/>
                  </a:lnTo>
                  <a:lnTo>
                    <a:pt x="14834" y="10962"/>
                  </a:lnTo>
                  <a:close/>
                  <a:moveTo>
                    <a:pt x="14446" y="4661"/>
                  </a:moveTo>
                  <a:lnTo>
                    <a:pt x="14434" y="4838"/>
                  </a:lnTo>
                  <a:lnTo>
                    <a:pt x="14415" y="5010"/>
                  </a:lnTo>
                  <a:lnTo>
                    <a:pt x="14383" y="5179"/>
                  </a:lnTo>
                  <a:lnTo>
                    <a:pt x="14339" y="5340"/>
                  </a:lnTo>
                  <a:lnTo>
                    <a:pt x="14285" y="5501"/>
                  </a:lnTo>
                  <a:lnTo>
                    <a:pt x="14222" y="5652"/>
                  </a:lnTo>
                  <a:lnTo>
                    <a:pt x="14158" y="5805"/>
                  </a:lnTo>
                  <a:lnTo>
                    <a:pt x="14073" y="5957"/>
                  </a:lnTo>
                  <a:lnTo>
                    <a:pt x="13988" y="6092"/>
                  </a:lnTo>
                  <a:lnTo>
                    <a:pt x="13892" y="6235"/>
                  </a:lnTo>
                  <a:lnTo>
                    <a:pt x="13795" y="6370"/>
                  </a:lnTo>
                  <a:lnTo>
                    <a:pt x="13678" y="6496"/>
                  </a:lnTo>
                  <a:lnTo>
                    <a:pt x="13560" y="6623"/>
                  </a:lnTo>
                  <a:lnTo>
                    <a:pt x="13433" y="6740"/>
                  </a:lnTo>
                  <a:lnTo>
                    <a:pt x="13304" y="6844"/>
                  </a:lnTo>
                  <a:lnTo>
                    <a:pt x="13160" y="6947"/>
                  </a:lnTo>
                  <a:lnTo>
                    <a:pt x="13006" y="7045"/>
                  </a:lnTo>
                  <a:lnTo>
                    <a:pt x="12840" y="7140"/>
                  </a:lnTo>
                  <a:lnTo>
                    <a:pt x="12674" y="7226"/>
                  </a:lnTo>
                  <a:lnTo>
                    <a:pt x="12499" y="7305"/>
                  </a:lnTo>
                  <a:lnTo>
                    <a:pt x="12313" y="7375"/>
                  </a:lnTo>
                  <a:lnTo>
                    <a:pt x="12125" y="7445"/>
                  </a:lnTo>
                  <a:lnTo>
                    <a:pt x="11940" y="7504"/>
                  </a:lnTo>
                  <a:lnTo>
                    <a:pt x="11730" y="7556"/>
                  </a:lnTo>
                  <a:lnTo>
                    <a:pt x="11522" y="7610"/>
                  </a:lnTo>
                  <a:lnTo>
                    <a:pt x="11095" y="7679"/>
                  </a:lnTo>
                  <a:lnTo>
                    <a:pt x="10866" y="7705"/>
                  </a:lnTo>
                  <a:lnTo>
                    <a:pt x="10636" y="7723"/>
                  </a:lnTo>
                  <a:lnTo>
                    <a:pt x="10407" y="7739"/>
                  </a:lnTo>
                  <a:lnTo>
                    <a:pt x="4593" y="7739"/>
                  </a:lnTo>
                  <a:lnTo>
                    <a:pt x="4593" y="1226"/>
                  </a:lnTo>
                  <a:lnTo>
                    <a:pt x="10168" y="1226"/>
                  </a:lnTo>
                  <a:lnTo>
                    <a:pt x="10407" y="1235"/>
                  </a:lnTo>
                  <a:lnTo>
                    <a:pt x="10636" y="1243"/>
                  </a:lnTo>
                  <a:lnTo>
                    <a:pt x="10866" y="1261"/>
                  </a:lnTo>
                  <a:lnTo>
                    <a:pt x="11095" y="1287"/>
                  </a:lnTo>
                  <a:lnTo>
                    <a:pt x="11315" y="1321"/>
                  </a:lnTo>
                  <a:lnTo>
                    <a:pt x="11730" y="1409"/>
                  </a:lnTo>
                  <a:lnTo>
                    <a:pt x="11940" y="1460"/>
                  </a:lnTo>
                  <a:lnTo>
                    <a:pt x="12125" y="1522"/>
                  </a:lnTo>
                  <a:lnTo>
                    <a:pt x="12313" y="1592"/>
                  </a:lnTo>
                  <a:lnTo>
                    <a:pt x="12499" y="1669"/>
                  </a:lnTo>
                  <a:lnTo>
                    <a:pt x="12674" y="1749"/>
                  </a:lnTo>
                  <a:lnTo>
                    <a:pt x="12840" y="1834"/>
                  </a:lnTo>
                  <a:lnTo>
                    <a:pt x="13006" y="1922"/>
                  </a:lnTo>
                  <a:lnTo>
                    <a:pt x="13160" y="2017"/>
                  </a:lnTo>
                  <a:lnTo>
                    <a:pt x="13304" y="2121"/>
                  </a:lnTo>
                  <a:lnTo>
                    <a:pt x="13433" y="2238"/>
                  </a:lnTo>
                  <a:lnTo>
                    <a:pt x="13560" y="2358"/>
                  </a:lnTo>
                  <a:lnTo>
                    <a:pt x="13678" y="2475"/>
                  </a:lnTo>
                  <a:lnTo>
                    <a:pt x="13795" y="2608"/>
                  </a:lnTo>
                  <a:lnTo>
                    <a:pt x="13892" y="2744"/>
                  </a:lnTo>
                  <a:lnTo>
                    <a:pt x="13988" y="2879"/>
                  </a:lnTo>
                  <a:lnTo>
                    <a:pt x="14158" y="3165"/>
                  </a:lnTo>
                  <a:lnTo>
                    <a:pt x="14222" y="3318"/>
                  </a:lnTo>
                  <a:lnTo>
                    <a:pt x="14285" y="3478"/>
                  </a:lnTo>
                  <a:lnTo>
                    <a:pt x="14339" y="3631"/>
                  </a:lnTo>
                  <a:lnTo>
                    <a:pt x="14383" y="3800"/>
                  </a:lnTo>
                  <a:lnTo>
                    <a:pt x="14415" y="3969"/>
                  </a:lnTo>
                  <a:lnTo>
                    <a:pt x="14434" y="4140"/>
                  </a:lnTo>
                  <a:lnTo>
                    <a:pt x="14446" y="4309"/>
                  </a:lnTo>
                  <a:lnTo>
                    <a:pt x="14456" y="4486"/>
                  </a:lnTo>
                  <a:lnTo>
                    <a:pt x="14446" y="4661"/>
                  </a:lnTo>
                  <a:close/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744161" y="9807833"/>
            <a:ext cx="14856471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0" name="Rectangle 4"/>
          <p:cNvSpPr/>
          <p:nvPr userDrawn="1"/>
        </p:nvSpPr>
        <p:spPr>
          <a:xfrm>
            <a:off x="16165471" y="0"/>
            <a:ext cx="822170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235" name="Group 17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32" name="Freeform 18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33" name="Freeform 19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34" name="Freeform 20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grpSp>
        <p:nvGrpSpPr>
          <p:cNvPr id="240" name="Group 2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37" name="Freeform 24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38" name="Freeform 25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39" name="Freeform 26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BD95AA2-CC47-AE46-B334-3B7F3D8EB7B8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21" name="Body Level One…">
            <a:extLst>
              <a:ext uri="{FF2B5EF4-FFF2-40B4-BE49-F238E27FC236}">
                <a16:creationId xmlns:a16="http://schemas.microsoft.com/office/drawing/2014/main" id="{087A6256-2ECF-AC4D-BE70-EEC67B7D3390}"/>
              </a:ext>
            </a:extLst>
          </p:cNvPr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16510280" y="7252358"/>
            <a:ext cx="7532088" cy="611402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308631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3"/>
          <p:cNvGrpSpPr/>
          <p:nvPr/>
        </p:nvGrpSpPr>
        <p:grpSpPr>
          <a:xfrm>
            <a:off x="-3174" y="-5"/>
            <a:ext cx="17399096" cy="13715142"/>
            <a:chOff x="-1" y="0"/>
            <a:chExt cx="17399094" cy="13715140"/>
          </a:xfrm>
        </p:grpSpPr>
        <p:sp>
          <p:nvSpPr>
            <p:cNvPr id="249" name="Freeform 35"/>
            <p:cNvSpPr/>
            <p:nvPr/>
          </p:nvSpPr>
          <p:spPr>
            <a:xfrm>
              <a:off x="-1" y="12101908"/>
              <a:ext cx="6033582" cy="161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50" name="Freeform 36"/>
            <p:cNvSpPr/>
            <p:nvPr/>
          </p:nvSpPr>
          <p:spPr>
            <a:xfrm>
              <a:off x="9643582" y="-1"/>
              <a:ext cx="7755512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6" y="3844"/>
                  </a:moveTo>
                  <a:lnTo>
                    <a:pt x="21505" y="3462"/>
                  </a:lnTo>
                  <a:lnTo>
                    <a:pt x="21430" y="3088"/>
                  </a:lnTo>
                  <a:lnTo>
                    <a:pt x="21335" y="2714"/>
                  </a:lnTo>
                  <a:lnTo>
                    <a:pt x="21219" y="2348"/>
                  </a:lnTo>
                  <a:lnTo>
                    <a:pt x="21090" y="1991"/>
                  </a:lnTo>
                  <a:lnTo>
                    <a:pt x="20925" y="1643"/>
                  </a:lnTo>
                  <a:lnTo>
                    <a:pt x="20750" y="1305"/>
                  </a:lnTo>
                  <a:lnTo>
                    <a:pt x="20554" y="965"/>
                  </a:lnTo>
                  <a:lnTo>
                    <a:pt x="20338" y="649"/>
                  </a:lnTo>
                  <a:lnTo>
                    <a:pt x="20097" y="348"/>
                  </a:lnTo>
                  <a:lnTo>
                    <a:pt x="19837" y="44"/>
                  </a:lnTo>
                  <a:lnTo>
                    <a:pt x="1979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80" y="21600"/>
                  </a:lnTo>
                  <a:lnTo>
                    <a:pt x="5880" y="12309"/>
                  </a:lnTo>
                  <a:lnTo>
                    <a:pt x="11661" y="12309"/>
                  </a:lnTo>
                  <a:lnTo>
                    <a:pt x="12243" y="12301"/>
                  </a:lnTo>
                  <a:lnTo>
                    <a:pt x="12797" y="12275"/>
                  </a:lnTo>
                  <a:lnTo>
                    <a:pt x="13348" y="12223"/>
                  </a:lnTo>
                  <a:lnTo>
                    <a:pt x="13880" y="12162"/>
                  </a:lnTo>
                  <a:lnTo>
                    <a:pt x="14387" y="12074"/>
                  </a:lnTo>
                  <a:lnTo>
                    <a:pt x="14887" y="11971"/>
                  </a:lnTo>
                  <a:lnTo>
                    <a:pt x="15375" y="11843"/>
                  </a:lnTo>
                  <a:lnTo>
                    <a:pt x="15841" y="11700"/>
                  </a:lnTo>
                  <a:lnTo>
                    <a:pt x="16288" y="11549"/>
                  </a:lnTo>
                  <a:lnTo>
                    <a:pt x="16723" y="11380"/>
                  </a:lnTo>
                  <a:lnTo>
                    <a:pt x="17147" y="11193"/>
                  </a:lnTo>
                  <a:lnTo>
                    <a:pt x="17550" y="10988"/>
                  </a:lnTo>
                  <a:lnTo>
                    <a:pt x="17927" y="10765"/>
                  </a:lnTo>
                  <a:lnTo>
                    <a:pt x="18293" y="10544"/>
                  </a:lnTo>
                  <a:lnTo>
                    <a:pt x="18638" y="10296"/>
                  </a:lnTo>
                  <a:lnTo>
                    <a:pt x="18963" y="10039"/>
                  </a:lnTo>
                  <a:lnTo>
                    <a:pt x="19277" y="9774"/>
                  </a:lnTo>
                  <a:lnTo>
                    <a:pt x="19568" y="9492"/>
                  </a:lnTo>
                  <a:lnTo>
                    <a:pt x="19837" y="9209"/>
                  </a:lnTo>
                  <a:lnTo>
                    <a:pt x="20097" y="8909"/>
                  </a:lnTo>
                  <a:lnTo>
                    <a:pt x="20338" y="8593"/>
                  </a:lnTo>
                  <a:lnTo>
                    <a:pt x="20554" y="8274"/>
                  </a:lnTo>
                  <a:lnTo>
                    <a:pt x="20750" y="7944"/>
                  </a:lnTo>
                  <a:lnTo>
                    <a:pt x="20925" y="7596"/>
                  </a:lnTo>
                  <a:lnTo>
                    <a:pt x="21090" y="7248"/>
                  </a:lnTo>
                  <a:lnTo>
                    <a:pt x="21219" y="6892"/>
                  </a:lnTo>
                  <a:lnTo>
                    <a:pt x="21335" y="6526"/>
                  </a:lnTo>
                  <a:lnTo>
                    <a:pt x="21430" y="6161"/>
                  </a:lnTo>
                  <a:lnTo>
                    <a:pt x="21505" y="5779"/>
                  </a:lnTo>
                  <a:lnTo>
                    <a:pt x="21556" y="5396"/>
                  </a:lnTo>
                  <a:lnTo>
                    <a:pt x="21590" y="5014"/>
                  </a:lnTo>
                  <a:lnTo>
                    <a:pt x="21600" y="4622"/>
                  </a:lnTo>
                  <a:lnTo>
                    <a:pt x="21590" y="4230"/>
                  </a:lnTo>
                  <a:lnTo>
                    <a:pt x="21556" y="3844"/>
                  </a:lnTo>
                  <a:close/>
                  <a:moveTo>
                    <a:pt x="15720" y="4622"/>
                  </a:moveTo>
                  <a:lnTo>
                    <a:pt x="15720" y="4809"/>
                  </a:lnTo>
                  <a:lnTo>
                    <a:pt x="15698" y="4988"/>
                  </a:lnTo>
                  <a:lnTo>
                    <a:pt x="15679" y="5165"/>
                  </a:lnTo>
                  <a:lnTo>
                    <a:pt x="15647" y="5344"/>
                  </a:lnTo>
                  <a:lnTo>
                    <a:pt x="15603" y="5513"/>
                  </a:lnTo>
                  <a:lnTo>
                    <a:pt x="15550" y="5682"/>
                  </a:lnTo>
                  <a:lnTo>
                    <a:pt x="15487" y="5843"/>
                  </a:lnTo>
                  <a:lnTo>
                    <a:pt x="15424" y="5996"/>
                  </a:lnTo>
                  <a:lnTo>
                    <a:pt x="15348" y="6148"/>
                  </a:lnTo>
                  <a:lnTo>
                    <a:pt x="15263" y="6301"/>
                  </a:lnTo>
                  <a:lnTo>
                    <a:pt x="15169" y="6444"/>
                  </a:lnTo>
                  <a:lnTo>
                    <a:pt x="15062" y="6579"/>
                  </a:lnTo>
                  <a:lnTo>
                    <a:pt x="14945" y="6713"/>
                  </a:lnTo>
                  <a:lnTo>
                    <a:pt x="14829" y="6840"/>
                  </a:lnTo>
                  <a:lnTo>
                    <a:pt x="14700" y="6957"/>
                  </a:lnTo>
                  <a:lnTo>
                    <a:pt x="14557" y="7075"/>
                  </a:lnTo>
                  <a:lnTo>
                    <a:pt x="14414" y="7178"/>
                  </a:lnTo>
                  <a:lnTo>
                    <a:pt x="14261" y="7284"/>
                  </a:lnTo>
                  <a:lnTo>
                    <a:pt x="14096" y="7369"/>
                  </a:lnTo>
                  <a:lnTo>
                    <a:pt x="13746" y="7544"/>
                  </a:lnTo>
                  <a:lnTo>
                    <a:pt x="13562" y="7614"/>
                  </a:lnTo>
                  <a:lnTo>
                    <a:pt x="13375" y="7683"/>
                  </a:lnTo>
                  <a:lnTo>
                    <a:pt x="13178" y="7743"/>
                  </a:lnTo>
                  <a:lnTo>
                    <a:pt x="12972" y="7797"/>
                  </a:lnTo>
                  <a:lnTo>
                    <a:pt x="12765" y="7849"/>
                  </a:lnTo>
                  <a:lnTo>
                    <a:pt x="12547" y="7892"/>
                  </a:lnTo>
                  <a:lnTo>
                    <a:pt x="12090" y="7944"/>
                  </a:lnTo>
                  <a:lnTo>
                    <a:pt x="11852" y="7970"/>
                  </a:lnTo>
                  <a:lnTo>
                    <a:pt x="11612" y="7978"/>
                  </a:lnTo>
                  <a:lnTo>
                    <a:pt x="5880" y="7978"/>
                  </a:lnTo>
                  <a:lnTo>
                    <a:pt x="5880" y="1226"/>
                  </a:lnTo>
                  <a:lnTo>
                    <a:pt x="11369" y="1226"/>
                  </a:lnTo>
                  <a:lnTo>
                    <a:pt x="11619" y="1235"/>
                  </a:lnTo>
                  <a:lnTo>
                    <a:pt x="11857" y="1243"/>
                  </a:lnTo>
                  <a:lnTo>
                    <a:pt x="12090" y="1261"/>
                  </a:lnTo>
                  <a:lnTo>
                    <a:pt x="12319" y="1287"/>
                  </a:lnTo>
                  <a:lnTo>
                    <a:pt x="12547" y="1321"/>
                  </a:lnTo>
                  <a:lnTo>
                    <a:pt x="12765" y="1365"/>
                  </a:lnTo>
                  <a:lnTo>
                    <a:pt x="12972" y="1417"/>
                  </a:lnTo>
                  <a:lnTo>
                    <a:pt x="13178" y="1470"/>
                  </a:lnTo>
                  <a:lnTo>
                    <a:pt x="13375" y="1530"/>
                  </a:lnTo>
                  <a:lnTo>
                    <a:pt x="13562" y="1600"/>
                  </a:lnTo>
                  <a:lnTo>
                    <a:pt x="13746" y="1679"/>
                  </a:lnTo>
                  <a:lnTo>
                    <a:pt x="13921" y="1765"/>
                  </a:lnTo>
                  <a:lnTo>
                    <a:pt x="14096" y="1852"/>
                  </a:lnTo>
                  <a:lnTo>
                    <a:pt x="14261" y="1948"/>
                  </a:lnTo>
                  <a:lnTo>
                    <a:pt x="14414" y="2043"/>
                  </a:lnTo>
                  <a:lnTo>
                    <a:pt x="14700" y="2278"/>
                  </a:lnTo>
                  <a:lnTo>
                    <a:pt x="14829" y="2395"/>
                  </a:lnTo>
                  <a:lnTo>
                    <a:pt x="14945" y="2523"/>
                  </a:lnTo>
                  <a:lnTo>
                    <a:pt x="15062" y="2656"/>
                  </a:lnTo>
                  <a:lnTo>
                    <a:pt x="15169" y="2799"/>
                  </a:lnTo>
                  <a:lnTo>
                    <a:pt x="15263" y="2944"/>
                  </a:lnTo>
                  <a:lnTo>
                    <a:pt x="15348" y="3088"/>
                  </a:lnTo>
                  <a:lnTo>
                    <a:pt x="15424" y="3249"/>
                  </a:lnTo>
                  <a:lnTo>
                    <a:pt x="15487" y="3400"/>
                  </a:lnTo>
                  <a:lnTo>
                    <a:pt x="15550" y="3561"/>
                  </a:lnTo>
                  <a:lnTo>
                    <a:pt x="15603" y="3730"/>
                  </a:lnTo>
                  <a:lnTo>
                    <a:pt x="15647" y="3899"/>
                  </a:lnTo>
                  <a:lnTo>
                    <a:pt x="15679" y="4078"/>
                  </a:lnTo>
                  <a:lnTo>
                    <a:pt x="15698" y="4258"/>
                  </a:lnTo>
                  <a:lnTo>
                    <a:pt x="15720" y="4445"/>
                  </a:lnTo>
                  <a:lnTo>
                    <a:pt x="15720" y="4622"/>
                  </a:lnTo>
                  <a:close/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51" name="Freeform 37"/>
            <p:cNvSpPr/>
            <p:nvPr/>
          </p:nvSpPr>
          <p:spPr>
            <a:xfrm>
              <a:off x="-2" y="-1"/>
              <a:ext cx="7713233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4" y="10962"/>
                  </a:moveTo>
                  <a:lnTo>
                    <a:pt x="15108" y="10883"/>
                  </a:lnTo>
                  <a:lnTo>
                    <a:pt x="15379" y="10787"/>
                  </a:lnTo>
                  <a:lnTo>
                    <a:pt x="15652" y="10692"/>
                  </a:lnTo>
                  <a:lnTo>
                    <a:pt x="15913" y="10588"/>
                  </a:lnTo>
                  <a:lnTo>
                    <a:pt x="16174" y="10471"/>
                  </a:lnTo>
                  <a:lnTo>
                    <a:pt x="16436" y="10343"/>
                  </a:lnTo>
                  <a:lnTo>
                    <a:pt x="16687" y="10210"/>
                  </a:lnTo>
                  <a:lnTo>
                    <a:pt x="16938" y="10075"/>
                  </a:lnTo>
                  <a:lnTo>
                    <a:pt x="17177" y="9932"/>
                  </a:lnTo>
                  <a:lnTo>
                    <a:pt x="17417" y="9770"/>
                  </a:lnTo>
                  <a:lnTo>
                    <a:pt x="17646" y="9609"/>
                  </a:lnTo>
                  <a:lnTo>
                    <a:pt x="17876" y="9440"/>
                  </a:lnTo>
                  <a:lnTo>
                    <a:pt x="18095" y="9271"/>
                  </a:lnTo>
                  <a:lnTo>
                    <a:pt x="18303" y="9084"/>
                  </a:lnTo>
                  <a:lnTo>
                    <a:pt x="18510" y="8887"/>
                  </a:lnTo>
                  <a:lnTo>
                    <a:pt x="18708" y="8692"/>
                  </a:lnTo>
                  <a:lnTo>
                    <a:pt x="18896" y="8487"/>
                  </a:lnTo>
                  <a:lnTo>
                    <a:pt x="19071" y="8274"/>
                  </a:lnTo>
                  <a:lnTo>
                    <a:pt x="19237" y="8053"/>
                  </a:lnTo>
                  <a:lnTo>
                    <a:pt x="19401" y="7823"/>
                  </a:lnTo>
                  <a:lnTo>
                    <a:pt x="19545" y="7584"/>
                  </a:lnTo>
                  <a:lnTo>
                    <a:pt x="19689" y="7343"/>
                  </a:lnTo>
                  <a:lnTo>
                    <a:pt x="19818" y="7087"/>
                  </a:lnTo>
                  <a:lnTo>
                    <a:pt x="19926" y="6830"/>
                  </a:lnTo>
                  <a:lnTo>
                    <a:pt x="20021" y="6565"/>
                  </a:lnTo>
                  <a:lnTo>
                    <a:pt x="20116" y="6291"/>
                  </a:lnTo>
                  <a:lnTo>
                    <a:pt x="20192" y="6008"/>
                  </a:lnTo>
                  <a:lnTo>
                    <a:pt x="20255" y="5726"/>
                  </a:lnTo>
                  <a:lnTo>
                    <a:pt x="20299" y="5427"/>
                  </a:lnTo>
                  <a:lnTo>
                    <a:pt x="20341" y="5127"/>
                  </a:lnTo>
                  <a:lnTo>
                    <a:pt x="20363" y="4809"/>
                  </a:lnTo>
                  <a:lnTo>
                    <a:pt x="20363" y="4492"/>
                  </a:lnTo>
                  <a:lnTo>
                    <a:pt x="20350" y="4108"/>
                  </a:lnTo>
                  <a:lnTo>
                    <a:pt x="20331" y="3726"/>
                  </a:lnTo>
                  <a:lnTo>
                    <a:pt x="20277" y="3352"/>
                  </a:lnTo>
                  <a:lnTo>
                    <a:pt x="20201" y="2978"/>
                  </a:lnTo>
                  <a:lnTo>
                    <a:pt x="20106" y="2612"/>
                  </a:lnTo>
                  <a:lnTo>
                    <a:pt x="19999" y="2256"/>
                  </a:lnTo>
                  <a:lnTo>
                    <a:pt x="19855" y="1908"/>
                  </a:lnTo>
                  <a:lnTo>
                    <a:pt x="19701" y="1562"/>
                  </a:lnTo>
                  <a:lnTo>
                    <a:pt x="19525" y="1230"/>
                  </a:lnTo>
                  <a:lnTo>
                    <a:pt x="19328" y="899"/>
                  </a:lnTo>
                  <a:lnTo>
                    <a:pt x="19120" y="583"/>
                  </a:lnTo>
                  <a:lnTo>
                    <a:pt x="18879" y="283"/>
                  </a:lnTo>
                  <a:lnTo>
                    <a:pt x="186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593" y="21600"/>
                  </a:lnTo>
                  <a:lnTo>
                    <a:pt x="4593" y="11758"/>
                  </a:lnTo>
                  <a:lnTo>
                    <a:pt x="8850" y="11758"/>
                  </a:lnTo>
                  <a:lnTo>
                    <a:pt x="14749" y="21596"/>
                  </a:lnTo>
                  <a:lnTo>
                    <a:pt x="21600" y="21596"/>
                  </a:lnTo>
                  <a:lnTo>
                    <a:pt x="14834" y="10962"/>
                  </a:lnTo>
                  <a:close/>
                  <a:moveTo>
                    <a:pt x="14446" y="4661"/>
                  </a:moveTo>
                  <a:lnTo>
                    <a:pt x="14434" y="4838"/>
                  </a:lnTo>
                  <a:lnTo>
                    <a:pt x="14415" y="5010"/>
                  </a:lnTo>
                  <a:lnTo>
                    <a:pt x="14383" y="5179"/>
                  </a:lnTo>
                  <a:lnTo>
                    <a:pt x="14339" y="5340"/>
                  </a:lnTo>
                  <a:lnTo>
                    <a:pt x="14285" y="5501"/>
                  </a:lnTo>
                  <a:lnTo>
                    <a:pt x="14222" y="5652"/>
                  </a:lnTo>
                  <a:lnTo>
                    <a:pt x="14158" y="5805"/>
                  </a:lnTo>
                  <a:lnTo>
                    <a:pt x="14073" y="5957"/>
                  </a:lnTo>
                  <a:lnTo>
                    <a:pt x="13988" y="6092"/>
                  </a:lnTo>
                  <a:lnTo>
                    <a:pt x="13892" y="6235"/>
                  </a:lnTo>
                  <a:lnTo>
                    <a:pt x="13795" y="6370"/>
                  </a:lnTo>
                  <a:lnTo>
                    <a:pt x="13678" y="6496"/>
                  </a:lnTo>
                  <a:lnTo>
                    <a:pt x="13560" y="6623"/>
                  </a:lnTo>
                  <a:lnTo>
                    <a:pt x="13433" y="6740"/>
                  </a:lnTo>
                  <a:lnTo>
                    <a:pt x="13304" y="6844"/>
                  </a:lnTo>
                  <a:lnTo>
                    <a:pt x="13160" y="6947"/>
                  </a:lnTo>
                  <a:lnTo>
                    <a:pt x="13006" y="7045"/>
                  </a:lnTo>
                  <a:lnTo>
                    <a:pt x="12840" y="7140"/>
                  </a:lnTo>
                  <a:lnTo>
                    <a:pt x="12674" y="7226"/>
                  </a:lnTo>
                  <a:lnTo>
                    <a:pt x="12499" y="7305"/>
                  </a:lnTo>
                  <a:lnTo>
                    <a:pt x="12313" y="7375"/>
                  </a:lnTo>
                  <a:lnTo>
                    <a:pt x="12125" y="7445"/>
                  </a:lnTo>
                  <a:lnTo>
                    <a:pt x="11940" y="7504"/>
                  </a:lnTo>
                  <a:lnTo>
                    <a:pt x="11730" y="7556"/>
                  </a:lnTo>
                  <a:lnTo>
                    <a:pt x="11522" y="7610"/>
                  </a:lnTo>
                  <a:lnTo>
                    <a:pt x="11095" y="7679"/>
                  </a:lnTo>
                  <a:lnTo>
                    <a:pt x="10866" y="7705"/>
                  </a:lnTo>
                  <a:lnTo>
                    <a:pt x="10636" y="7723"/>
                  </a:lnTo>
                  <a:lnTo>
                    <a:pt x="10407" y="7739"/>
                  </a:lnTo>
                  <a:lnTo>
                    <a:pt x="4593" y="7739"/>
                  </a:lnTo>
                  <a:lnTo>
                    <a:pt x="4593" y="1226"/>
                  </a:lnTo>
                  <a:lnTo>
                    <a:pt x="10168" y="1226"/>
                  </a:lnTo>
                  <a:lnTo>
                    <a:pt x="10407" y="1235"/>
                  </a:lnTo>
                  <a:lnTo>
                    <a:pt x="10636" y="1243"/>
                  </a:lnTo>
                  <a:lnTo>
                    <a:pt x="10866" y="1261"/>
                  </a:lnTo>
                  <a:lnTo>
                    <a:pt x="11095" y="1287"/>
                  </a:lnTo>
                  <a:lnTo>
                    <a:pt x="11315" y="1321"/>
                  </a:lnTo>
                  <a:lnTo>
                    <a:pt x="11730" y="1409"/>
                  </a:lnTo>
                  <a:lnTo>
                    <a:pt x="11940" y="1460"/>
                  </a:lnTo>
                  <a:lnTo>
                    <a:pt x="12125" y="1522"/>
                  </a:lnTo>
                  <a:lnTo>
                    <a:pt x="12313" y="1592"/>
                  </a:lnTo>
                  <a:lnTo>
                    <a:pt x="12499" y="1669"/>
                  </a:lnTo>
                  <a:lnTo>
                    <a:pt x="12674" y="1749"/>
                  </a:lnTo>
                  <a:lnTo>
                    <a:pt x="12840" y="1834"/>
                  </a:lnTo>
                  <a:lnTo>
                    <a:pt x="13006" y="1922"/>
                  </a:lnTo>
                  <a:lnTo>
                    <a:pt x="13160" y="2017"/>
                  </a:lnTo>
                  <a:lnTo>
                    <a:pt x="13304" y="2121"/>
                  </a:lnTo>
                  <a:lnTo>
                    <a:pt x="13433" y="2238"/>
                  </a:lnTo>
                  <a:lnTo>
                    <a:pt x="13560" y="2358"/>
                  </a:lnTo>
                  <a:lnTo>
                    <a:pt x="13678" y="2475"/>
                  </a:lnTo>
                  <a:lnTo>
                    <a:pt x="13795" y="2608"/>
                  </a:lnTo>
                  <a:lnTo>
                    <a:pt x="13892" y="2744"/>
                  </a:lnTo>
                  <a:lnTo>
                    <a:pt x="13988" y="2879"/>
                  </a:lnTo>
                  <a:lnTo>
                    <a:pt x="14158" y="3165"/>
                  </a:lnTo>
                  <a:lnTo>
                    <a:pt x="14222" y="3318"/>
                  </a:lnTo>
                  <a:lnTo>
                    <a:pt x="14285" y="3478"/>
                  </a:lnTo>
                  <a:lnTo>
                    <a:pt x="14339" y="3631"/>
                  </a:lnTo>
                  <a:lnTo>
                    <a:pt x="14383" y="3800"/>
                  </a:lnTo>
                  <a:lnTo>
                    <a:pt x="14415" y="3969"/>
                  </a:lnTo>
                  <a:lnTo>
                    <a:pt x="14434" y="4140"/>
                  </a:lnTo>
                  <a:lnTo>
                    <a:pt x="14446" y="4309"/>
                  </a:lnTo>
                  <a:lnTo>
                    <a:pt x="14456" y="4486"/>
                  </a:lnTo>
                  <a:lnTo>
                    <a:pt x="14446" y="4661"/>
                  </a:lnTo>
                  <a:close/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254" name="Rectangle 4"/>
          <p:cNvSpPr/>
          <p:nvPr/>
        </p:nvSpPr>
        <p:spPr>
          <a:xfrm>
            <a:off x="16165471" y="0"/>
            <a:ext cx="822170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280" y="6131860"/>
            <a:ext cx="7532088" cy="7234520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lnSpc>
                <a:spcPct val="100000"/>
              </a:lnSpc>
              <a:defRPr sz="4000">
                <a:latin typeface="Arial"/>
                <a:ea typeface="Arial"/>
                <a:cs typeface="Arial"/>
                <a:sym typeface="Arial"/>
              </a:defRPr>
            </a:lvl1pPr>
            <a:lvl2pPr defTabSz="1828800">
              <a:lnSpc>
                <a:spcPct val="100000"/>
              </a:lnSpc>
              <a:defRPr sz="4000">
                <a:latin typeface="Arial"/>
                <a:ea typeface="Arial"/>
                <a:cs typeface="Arial"/>
                <a:sym typeface="Arial"/>
              </a:defRPr>
            </a:lvl2pPr>
            <a:lvl3pPr defTabSz="1828800">
              <a:lnSpc>
                <a:spcPct val="100000"/>
              </a:lnSpc>
              <a:defRPr sz="4000">
                <a:latin typeface="Arial"/>
                <a:ea typeface="Arial"/>
                <a:cs typeface="Arial"/>
                <a:sym typeface="Arial"/>
              </a:defRPr>
            </a:lvl3pPr>
            <a:lvl4pPr defTabSz="1828800">
              <a:lnSpc>
                <a:spcPct val="100000"/>
              </a:lnSpc>
              <a:defRPr sz="4000">
                <a:latin typeface="Arial"/>
                <a:ea typeface="Arial"/>
                <a:cs typeface="Arial"/>
                <a:sym typeface="Arial"/>
              </a:defRPr>
            </a:lvl4pPr>
            <a:lvl5pPr defTabSz="1828800">
              <a:lnSpc>
                <a:spcPct val="100000"/>
              </a:lnSpc>
              <a:defRPr sz="4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59" name="Group 17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56" name="Freeform 18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57" name="Freeform 19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58" name="Freeform 20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grpSp>
        <p:nvGrpSpPr>
          <p:cNvPr id="263" name="Group 13"/>
          <p:cNvGrpSpPr/>
          <p:nvPr/>
        </p:nvGrpSpPr>
        <p:grpSpPr>
          <a:xfrm>
            <a:off x="-3174" y="-5"/>
            <a:ext cx="17399096" cy="13715142"/>
            <a:chOff x="-1" y="0"/>
            <a:chExt cx="17399094" cy="13715140"/>
          </a:xfrm>
        </p:grpSpPr>
        <p:sp>
          <p:nvSpPr>
            <p:cNvPr id="260" name="Freeform 14"/>
            <p:cNvSpPr/>
            <p:nvPr/>
          </p:nvSpPr>
          <p:spPr>
            <a:xfrm>
              <a:off x="-1" y="12101908"/>
              <a:ext cx="6033582" cy="161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61" name="Freeform 15"/>
            <p:cNvSpPr/>
            <p:nvPr/>
          </p:nvSpPr>
          <p:spPr>
            <a:xfrm>
              <a:off x="9643582" y="-1"/>
              <a:ext cx="7755512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6" y="3844"/>
                  </a:moveTo>
                  <a:lnTo>
                    <a:pt x="21505" y="3462"/>
                  </a:lnTo>
                  <a:lnTo>
                    <a:pt x="21430" y="3088"/>
                  </a:lnTo>
                  <a:lnTo>
                    <a:pt x="21335" y="2714"/>
                  </a:lnTo>
                  <a:lnTo>
                    <a:pt x="21219" y="2348"/>
                  </a:lnTo>
                  <a:lnTo>
                    <a:pt x="21090" y="1991"/>
                  </a:lnTo>
                  <a:lnTo>
                    <a:pt x="20925" y="1643"/>
                  </a:lnTo>
                  <a:lnTo>
                    <a:pt x="20750" y="1305"/>
                  </a:lnTo>
                  <a:lnTo>
                    <a:pt x="20554" y="965"/>
                  </a:lnTo>
                  <a:lnTo>
                    <a:pt x="20338" y="649"/>
                  </a:lnTo>
                  <a:lnTo>
                    <a:pt x="20097" y="348"/>
                  </a:lnTo>
                  <a:lnTo>
                    <a:pt x="19837" y="44"/>
                  </a:lnTo>
                  <a:lnTo>
                    <a:pt x="1979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80" y="21600"/>
                  </a:lnTo>
                  <a:lnTo>
                    <a:pt x="5880" y="12309"/>
                  </a:lnTo>
                  <a:lnTo>
                    <a:pt x="11661" y="12309"/>
                  </a:lnTo>
                  <a:lnTo>
                    <a:pt x="12243" y="12301"/>
                  </a:lnTo>
                  <a:lnTo>
                    <a:pt x="12797" y="12275"/>
                  </a:lnTo>
                  <a:lnTo>
                    <a:pt x="13348" y="12223"/>
                  </a:lnTo>
                  <a:lnTo>
                    <a:pt x="13880" y="12162"/>
                  </a:lnTo>
                  <a:lnTo>
                    <a:pt x="14387" y="12074"/>
                  </a:lnTo>
                  <a:lnTo>
                    <a:pt x="14887" y="11971"/>
                  </a:lnTo>
                  <a:lnTo>
                    <a:pt x="15375" y="11843"/>
                  </a:lnTo>
                  <a:lnTo>
                    <a:pt x="15841" y="11700"/>
                  </a:lnTo>
                  <a:lnTo>
                    <a:pt x="16288" y="11549"/>
                  </a:lnTo>
                  <a:lnTo>
                    <a:pt x="16723" y="11380"/>
                  </a:lnTo>
                  <a:lnTo>
                    <a:pt x="17147" y="11193"/>
                  </a:lnTo>
                  <a:lnTo>
                    <a:pt x="17550" y="10988"/>
                  </a:lnTo>
                  <a:lnTo>
                    <a:pt x="17927" y="10765"/>
                  </a:lnTo>
                  <a:lnTo>
                    <a:pt x="18293" y="10544"/>
                  </a:lnTo>
                  <a:lnTo>
                    <a:pt x="18638" y="10296"/>
                  </a:lnTo>
                  <a:lnTo>
                    <a:pt x="18963" y="10039"/>
                  </a:lnTo>
                  <a:lnTo>
                    <a:pt x="19277" y="9774"/>
                  </a:lnTo>
                  <a:lnTo>
                    <a:pt x="19568" y="9492"/>
                  </a:lnTo>
                  <a:lnTo>
                    <a:pt x="19837" y="9209"/>
                  </a:lnTo>
                  <a:lnTo>
                    <a:pt x="20097" y="8909"/>
                  </a:lnTo>
                  <a:lnTo>
                    <a:pt x="20338" y="8593"/>
                  </a:lnTo>
                  <a:lnTo>
                    <a:pt x="20554" y="8274"/>
                  </a:lnTo>
                  <a:lnTo>
                    <a:pt x="20750" y="7944"/>
                  </a:lnTo>
                  <a:lnTo>
                    <a:pt x="20925" y="7596"/>
                  </a:lnTo>
                  <a:lnTo>
                    <a:pt x="21090" y="7248"/>
                  </a:lnTo>
                  <a:lnTo>
                    <a:pt x="21219" y="6892"/>
                  </a:lnTo>
                  <a:lnTo>
                    <a:pt x="21335" y="6526"/>
                  </a:lnTo>
                  <a:lnTo>
                    <a:pt x="21430" y="6161"/>
                  </a:lnTo>
                  <a:lnTo>
                    <a:pt x="21505" y="5779"/>
                  </a:lnTo>
                  <a:lnTo>
                    <a:pt x="21556" y="5396"/>
                  </a:lnTo>
                  <a:lnTo>
                    <a:pt x="21590" y="5014"/>
                  </a:lnTo>
                  <a:lnTo>
                    <a:pt x="21600" y="4622"/>
                  </a:lnTo>
                  <a:lnTo>
                    <a:pt x="21590" y="4230"/>
                  </a:lnTo>
                  <a:lnTo>
                    <a:pt x="21556" y="3844"/>
                  </a:lnTo>
                  <a:close/>
                  <a:moveTo>
                    <a:pt x="15720" y="4622"/>
                  </a:moveTo>
                  <a:lnTo>
                    <a:pt x="15720" y="4809"/>
                  </a:lnTo>
                  <a:lnTo>
                    <a:pt x="15698" y="4988"/>
                  </a:lnTo>
                  <a:lnTo>
                    <a:pt x="15679" y="5165"/>
                  </a:lnTo>
                  <a:lnTo>
                    <a:pt x="15647" y="5344"/>
                  </a:lnTo>
                  <a:lnTo>
                    <a:pt x="15603" y="5513"/>
                  </a:lnTo>
                  <a:lnTo>
                    <a:pt x="15550" y="5682"/>
                  </a:lnTo>
                  <a:lnTo>
                    <a:pt x="15487" y="5843"/>
                  </a:lnTo>
                  <a:lnTo>
                    <a:pt x="15424" y="5996"/>
                  </a:lnTo>
                  <a:lnTo>
                    <a:pt x="15348" y="6148"/>
                  </a:lnTo>
                  <a:lnTo>
                    <a:pt x="15263" y="6301"/>
                  </a:lnTo>
                  <a:lnTo>
                    <a:pt x="15169" y="6444"/>
                  </a:lnTo>
                  <a:lnTo>
                    <a:pt x="15062" y="6579"/>
                  </a:lnTo>
                  <a:lnTo>
                    <a:pt x="14945" y="6713"/>
                  </a:lnTo>
                  <a:lnTo>
                    <a:pt x="14829" y="6840"/>
                  </a:lnTo>
                  <a:lnTo>
                    <a:pt x="14700" y="6957"/>
                  </a:lnTo>
                  <a:lnTo>
                    <a:pt x="14557" y="7075"/>
                  </a:lnTo>
                  <a:lnTo>
                    <a:pt x="14414" y="7178"/>
                  </a:lnTo>
                  <a:lnTo>
                    <a:pt x="14261" y="7284"/>
                  </a:lnTo>
                  <a:lnTo>
                    <a:pt x="14096" y="7369"/>
                  </a:lnTo>
                  <a:lnTo>
                    <a:pt x="13746" y="7544"/>
                  </a:lnTo>
                  <a:lnTo>
                    <a:pt x="13562" y="7614"/>
                  </a:lnTo>
                  <a:lnTo>
                    <a:pt x="13375" y="7683"/>
                  </a:lnTo>
                  <a:lnTo>
                    <a:pt x="13178" y="7743"/>
                  </a:lnTo>
                  <a:lnTo>
                    <a:pt x="12972" y="7797"/>
                  </a:lnTo>
                  <a:lnTo>
                    <a:pt x="12765" y="7849"/>
                  </a:lnTo>
                  <a:lnTo>
                    <a:pt x="12547" y="7892"/>
                  </a:lnTo>
                  <a:lnTo>
                    <a:pt x="12090" y="7944"/>
                  </a:lnTo>
                  <a:lnTo>
                    <a:pt x="11852" y="7970"/>
                  </a:lnTo>
                  <a:lnTo>
                    <a:pt x="11612" y="7978"/>
                  </a:lnTo>
                  <a:lnTo>
                    <a:pt x="5880" y="7978"/>
                  </a:lnTo>
                  <a:lnTo>
                    <a:pt x="5880" y="1226"/>
                  </a:lnTo>
                  <a:lnTo>
                    <a:pt x="11369" y="1226"/>
                  </a:lnTo>
                  <a:lnTo>
                    <a:pt x="11619" y="1235"/>
                  </a:lnTo>
                  <a:lnTo>
                    <a:pt x="11857" y="1243"/>
                  </a:lnTo>
                  <a:lnTo>
                    <a:pt x="12090" y="1261"/>
                  </a:lnTo>
                  <a:lnTo>
                    <a:pt x="12319" y="1287"/>
                  </a:lnTo>
                  <a:lnTo>
                    <a:pt x="12547" y="1321"/>
                  </a:lnTo>
                  <a:lnTo>
                    <a:pt x="12765" y="1365"/>
                  </a:lnTo>
                  <a:lnTo>
                    <a:pt x="12972" y="1417"/>
                  </a:lnTo>
                  <a:lnTo>
                    <a:pt x="13178" y="1470"/>
                  </a:lnTo>
                  <a:lnTo>
                    <a:pt x="13375" y="1530"/>
                  </a:lnTo>
                  <a:lnTo>
                    <a:pt x="13562" y="1600"/>
                  </a:lnTo>
                  <a:lnTo>
                    <a:pt x="13746" y="1679"/>
                  </a:lnTo>
                  <a:lnTo>
                    <a:pt x="13921" y="1765"/>
                  </a:lnTo>
                  <a:lnTo>
                    <a:pt x="14096" y="1852"/>
                  </a:lnTo>
                  <a:lnTo>
                    <a:pt x="14261" y="1948"/>
                  </a:lnTo>
                  <a:lnTo>
                    <a:pt x="14414" y="2043"/>
                  </a:lnTo>
                  <a:lnTo>
                    <a:pt x="14700" y="2278"/>
                  </a:lnTo>
                  <a:lnTo>
                    <a:pt x="14829" y="2395"/>
                  </a:lnTo>
                  <a:lnTo>
                    <a:pt x="14945" y="2523"/>
                  </a:lnTo>
                  <a:lnTo>
                    <a:pt x="15062" y="2656"/>
                  </a:lnTo>
                  <a:lnTo>
                    <a:pt x="15169" y="2799"/>
                  </a:lnTo>
                  <a:lnTo>
                    <a:pt x="15263" y="2944"/>
                  </a:lnTo>
                  <a:lnTo>
                    <a:pt x="15348" y="3088"/>
                  </a:lnTo>
                  <a:lnTo>
                    <a:pt x="15424" y="3249"/>
                  </a:lnTo>
                  <a:lnTo>
                    <a:pt x="15487" y="3400"/>
                  </a:lnTo>
                  <a:lnTo>
                    <a:pt x="15550" y="3561"/>
                  </a:lnTo>
                  <a:lnTo>
                    <a:pt x="15603" y="3730"/>
                  </a:lnTo>
                  <a:lnTo>
                    <a:pt x="15647" y="3899"/>
                  </a:lnTo>
                  <a:lnTo>
                    <a:pt x="15679" y="4078"/>
                  </a:lnTo>
                  <a:lnTo>
                    <a:pt x="15698" y="4258"/>
                  </a:lnTo>
                  <a:lnTo>
                    <a:pt x="15720" y="4445"/>
                  </a:lnTo>
                  <a:lnTo>
                    <a:pt x="15720" y="4622"/>
                  </a:lnTo>
                  <a:close/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62" name="Freeform 16"/>
            <p:cNvSpPr/>
            <p:nvPr/>
          </p:nvSpPr>
          <p:spPr>
            <a:xfrm>
              <a:off x="-2" y="-1"/>
              <a:ext cx="7713233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4" y="10962"/>
                  </a:moveTo>
                  <a:lnTo>
                    <a:pt x="15108" y="10883"/>
                  </a:lnTo>
                  <a:lnTo>
                    <a:pt x="15379" y="10787"/>
                  </a:lnTo>
                  <a:lnTo>
                    <a:pt x="15652" y="10692"/>
                  </a:lnTo>
                  <a:lnTo>
                    <a:pt x="15913" y="10588"/>
                  </a:lnTo>
                  <a:lnTo>
                    <a:pt x="16174" y="10471"/>
                  </a:lnTo>
                  <a:lnTo>
                    <a:pt x="16436" y="10343"/>
                  </a:lnTo>
                  <a:lnTo>
                    <a:pt x="16687" y="10210"/>
                  </a:lnTo>
                  <a:lnTo>
                    <a:pt x="16938" y="10075"/>
                  </a:lnTo>
                  <a:lnTo>
                    <a:pt x="17177" y="9932"/>
                  </a:lnTo>
                  <a:lnTo>
                    <a:pt x="17417" y="9770"/>
                  </a:lnTo>
                  <a:lnTo>
                    <a:pt x="17646" y="9609"/>
                  </a:lnTo>
                  <a:lnTo>
                    <a:pt x="17876" y="9440"/>
                  </a:lnTo>
                  <a:lnTo>
                    <a:pt x="18095" y="9271"/>
                  </a:lnTo>
                  <a:lnTo>
                    <a:pt x="18303" y="9084"/>
                  </a:lnTo>
                  <a:lnTo>
                    <a:pt x="18510" y="8887"/>
                  </a:lnTo>
                  <a:lnTo>
                    <a:pt x="18708" y="8692"/>
                  </a:lnTo>
                  <a:lnTo>
                    <a:pt x="18896" y="8487"/>
                  </a:lnTo>
                  <a:lnTo>
                    <a:pt x="19071" y="8274"/>
                  </a:lnTo>
                  <a:lnTo>
                    <a:pt x="19237" y="8053"/>
                  </a:lnTo>
                  <a:lnTo>
                    <a:pt x="19401" y="7823"/>
                  </a:lnTo>
                  <a:lnTo>
                    <a:pt x="19545" y="7584"/>
                  </a:lnTo>
                  <a:lnTo>
                    <a:pt x="19689" y="7343"/>
                  </a:lnTo>
                  <a:lnTo>
                    <a:pt x="19818" y="7087"/>
                  </a:lnTo>
                  <a:lnTo>
                    <a:pt x="19926" y="6830"/>
                  </a:lnTo>
                  <a:lnTo>
                    <a:pt x="20021" y="6565"/>
                  </a:lnTo>
                  <a:lnTo>
                    <a:pt x="20116" y="6291"/>
                  </a:lnTo>
                  <a:lnTo>
                    <a:pt x="20192" y="6008"/>
                  </a:lnTo>
                  <a:lnTo>
                    <a:pt x="20255" y="5726"/>
                  </a:lnTo>
                  <a:lnTo>
                    <a:pt x="20299" y="5427"/>
                  </a:lnTo>
                  <a:lnTo>
                    <a:pt x="20341" y="5127"/>
                  </a:lnTo>
                  <a:lnTo>
                    <a:pt x="20363" y="4809"/>
                  </a:lnTo>
                  <a:lnTo>
                    <a:pt x="20363" y="4492"/>
                  </a:lnTo>
                  <a:lnTo>
                    <a:pt x="20350" y="4108"/>
                  </a:lnTo>
                  <a:lnTo>
                    <a:pt x="20331" y="3726"/>
                  </a:lnTo>
                  <a:lnTo>
                    <a:pt x="20277" y="3352"/>
                  </a:lnTo>
                  <a:lnTo>
                    <a:pt x="20201" y="2978"/>
                  </a:lnTo>
                  <a:lnTo>
                    <a:pt x="20106" y="2612"/>
                  </a:lnTo>
                  <a:lnTo>
                    <a:pt x="19999" y="2256"/>
                  </a:lnTo>
                  <a:lnTo>
                    <a:pt x="19855" y="1908"/>
                  </a:lnTo>
                  <a:lnTo>
                    <a:pt x="19701" y="1562"/>
                  </a:lnTo>
                  <a:lnTo>
                    <a:pt x="19525" y="1230"/>
                  </a:lnTo>
                  <a:lnTo>
                    <a:pt x="19328" y="899"/>
                  </a:lnTo>
                  <a:lnTo>
                    <a:pt x="19120" y="583"/>
                  </a:lnTo>
                  <a:lnTo>
                    <a:pt x="18879" y="283"/>
                  </a:lnTo>
                  <a:lnTo>
                    <a:pt x="186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593" y="21600"/>
                  </a:lnTo>
                  <a:lnTo>
                    <a:pt x="4593" y="11758"/>
                  </a:lnTo>
                  <a:lnTo>
                    <a:pt x="8850" y="11758"/>
                  </a:lnTo>
                  <a:lnTo>
                    <a:pt x="14749" y="21596"/>
                  </a:lnTo>
                  <a:lnTo>
                    <a:pt x="21600" y="21596"/>
                  </a:lnTo>
                  <a:lnTo>
                    <a:pt x="14834" y="10962"/>
                  </a:lnTo>
                  <a:close/>
                  <a:moveTo>
                    <a:pt x="14446" y="4661"/>
                  </a:moveTo>
                  <a:lnTo>
                    <a:pt x="14434" y="4838"/>
                  </a:lnTo>
                  <a:lnTo>
                    <a:pt x="14415" y="5010"/>
                  </a:lnTo>
                  <a:lnTo>
                    <a:pt x="14383" y="5179"/>
                  </a:lnTo>
                  <a:lnTo>
                    <a:pt x="14339" y="5340"/>
                  </a:lnTo>
                  <a:lnTo>
                    <a:pt x="14285" y="5501"/>
                  </a:lnTo>
                  <a:lnTo>
                    <a:pt x="14222" y="5652"/>
                  </a:lnTo>
                  <a:lnTo>
                    <a:pt x="14158" y="5805"/>
                  </a:lnTo>
                  <a:lnTo>
                    <a:pt x="14073" y="5957"/>
                  </a:lnTo>
                  <a:lnTo>
                    <a:pt x="13988" y="6092"/>
                  </a:lnTo>
                  <a:lnTo>
                    <a:pt x="13892" y="6235"/>
                  </a:lnTo>
                  <a:lnTo>
                    <a:pt x="13795" y="6370"/>
                  </a:lnTo>
                  <a:lnTo>
                    <a:pt x="13678" y="6496"/>
                  </a:lnTo>
                  <a:lnTo>
                    <a:pt x="13560" y="6623"/>
                  </a:lnTo>
                  <a:lnTo>
                    <a:pt x="13433" y="6740"/>
                  </a:lnTo>
                  <a:lnTo>
                    <a:pt x="13304" y="6844"/>
                  </a:lnTo>
                  <a:lnTo>
                    <a:pt x="13160" y="6947"/>
                  </a:lnTo>
                  <a:lnTo>
                    <a:pt x="13006" y="7045"/>
                  </a:lnTo>
                  <a:lnTo>
                    <a:pt x="12840" y="7140"/>
                  </a:lnTo>
                  <a:lnTo>
                    <a:pt x="12674" y="7226"/>
                  </a:lnTo>
                  <a:lnTo>
                    <a:pt x="12499" y="7305"/>
                  </a:lnTo>
                  <a:lnTo>
                    <a:pt x="12313" y="7375"/>
                  </a:lnTo>
                  <a:lnTo>
                    <a:pt x="12125" y="7445"/>
                  </a:lnTo>
                  <a:lnTo>
                    <a:pt x="11940" y="7504"/>
                  </a:lnTo>
                  <a:lnTo>
                    <a:pt x="11730" y="7556"/>
                  </a:lnTo>
                  <a:lnTo>
                    <a:pt x="11522" y="7610"/>
                  </a:lnTo>
                  <a:lnTo>
                    <a:pt x="11095" y="7679"/>
                  </a:lnTo>
                  <a:lnTo>
                    <a:pt x="10866" y="7705"/>
                  </a:lnTo>
                  <a:lnTo>
                    <a:pt x="10636" y="7723"/>
                  </a:lnTo>
                  <a:lnTo>
                    <a:pt x="10407" y="7739"/>
                  </a:lnTo>
                  <a:lnTo>
                    <a:pt x="4593" y="7739"/>
                  </a:lnTo>
                  <a:lnTo>
                    <a:pt x="4593" y="1226"/>
                  </a:lnTo>
                  <a:lnTo>
                    <a:pt x="10168" y="1226"/>
                  </a:lnTo>
                  <a:lnTo>
                    <a:pt x="10407" y="1235"/>
                  </a:lnTo>
                  <a:lnTo>
                    <a:pt x="10636" y="1243"/>
                  </a:lnTo>
                  <a:lnTo>
                    <a:pt x="10866" y="1261"/>
                  </a:lnTo>
                  <a:lnTo>
                    <a:pt x="11095" y="1287"/>
                  </a:lnTo>
                  <a:lnTo>
                    <a:pt x="11315" y="1321"/>
                  </a:lnTo>
                  <a:lnTo>
                    <a:pt x="11730" y="1409"/>
                  </a:lnTo>
                  <a:lnTo>
                    <a:pt x="11940" y="1460"/>
                  </a:lnTo>
                  <a:lnTo>
                    <a:pt x="12125" y="1522"/>
                  </a:lnTo>
                  <a:lnTo>
                    <a:pt x="12313" y="1592"/>
                  </a:lnTo>
                  <a:lnTo>
                    <a:pt x="12499" y="1669"/>
                  </a:lnTo>
                  <a:lnTo>
                    <a:pt x="12674" y="1749"/>
                  </a:lnTo>
                  <a:lnTo>
                    <a:pt x="12840" y="1834"/>
                  </a:lnTo>
                  <a:lnTo>
                    <a:pt x="13006" y="1922"/>
                  </a:lnTo>
                  <a:lnTo>
                    <a:pt x="13160" y="2017"/>
                  </a:lnTo>
                  <a:lnTo>
                    <a:pt x="13304" y="2121"/>
                  </a:lnTo>
                  <a:lnTo>
                    <a:pt x="13433" y="2238"/>
                  </a:lnTo>
                  <a:lnTo>
                    <a:pt x="13560" y="2358"/>
                  </a:lnTo>
                  <a:lnTo>
                    <a:pt x="13678" y="2475"/>
                  </a:lnTo>
                  <a:lnTo>
                    <a:pt x="13795" y="2608"/>
                  </a:lnTo>
                  <a:lnTo>
                    <a:pt x="13892" y="2744"/>
                  </a:lnTo>
                  <a:lnTo>
                    <a:pt x="13988" y="2879"/>
                  </a:lnTo>
                  <a:lnTo>
                    <a:pt x="14158" y="3165"/>
                  </a:lnTo>
                  <a:lnTo>
                    <a:pt x="14222" y="3318"/>
                  </a:lnTo>
                  <a:lnTo>
                    <a:pt x="14285" y="3478"/>
                  </a:lnTo>
                  <a:lnTo>
                    <a:pt x="14339" y="3631"/>
                  </a:lnTo>
                  <a:lnTo>
                    <a:pt x="14383" y="3800"/>
                  </a:lnTo>
                  <a:lnTo>
                    <a:pt x="14415" y="3969"/>
                  </a:lnTo>
                  <a:lnTo>
                    <a:pt x="14434" y="4140"/>
                  </a:lnTo>
                  <a:lnTo>
                    <a:pt x="14446" y="4309"/>
                  </a:lnTo>
                  <a:lnTo>
                    <a:pt x="14456" y="4486"/>
                  </a:lnTo>
                  <a:lnTo>
                    <a:pt x="14446" y="4661"/>
                  </a:lnTo>
                  <a:close/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264" name="Rectangle 22"/>
          <p:cNvSpPr/>
          <p:nvPr/>
        </p:nvSpPr>
        <p:spPr>
          <a:xfrm>
            <a:off x="16165471" y="0"/>
            <a:ext cx="822170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268" name="Group 2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65" name="Freeform 24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66" name="Freeform 25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67" name="Freeform 26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grpSp>
        <p:nvGrpSpPr>
          <p:cNvPr id="273" name="Group 3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70" name="Freeform 38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71" name="Freeform 39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72" name="Freeform 40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29" name="Title Text">
            <a:extLst>
              <a:ext uri="{FF2B5EF4-FFF2-40B4-BE49-F238E27FC236}">
                <a16:creationId xmlns:a16="http://schemas.microsoft.com/office/drawing/2014/main" id="{F4C2E820-A37C-B543-A986-54DCAF951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161" y="9807833"/>
            <a:ext cx="14856471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3613160B-438E-AD4C-AE8C-D2B14C80F255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31" name="Body Level One…">
            <a:extLst>
              <a:ext uri="{FF2B5EF4-FFF2-40B4-BE49-F238E27FC236}">
                <a16:creationId xmlns:a16="http://schemas.microsoft.com/office/drawing/2014/main" id="{8DFA0685-4BE9-1A44-9B87-75A111A19E24}"/>
              </a:ext>
            </a:extLst>
          </p:cNvPr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16510280" y="7252358"/>
            <a:ext cx="7532088" cy="611402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8350508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der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3"/>
          <p:cNvGrpSpPr/>
          <p:nvPr/>
        </p:nvGrpSpPr>
        <p:grpSpPr>
          <a:xfrm>
            <a:off x="-3174" y="-5"/>
            <a:ext cx="17399096" cy="13715142"/>
            <a:chOff x="-1" y="0"/>
            <a:chExt cx="17399094" cy="13715140"/>
          </a:xfrm>
        </p:grpSpPr>
        <p:sp>
          <p:nvSpPr>
            <p:cNvPr id="282" name="Freeform 35"/>
            <p:cNvSpPr/>
            <p:nvPr/>
          </p:nvSpPr>
          <p:spPr>
            <a:xfrm>
              <a:off x="-1" y="12101908"/>
              <a:ext cx="6033582" cy="161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83" name="Freeform 36"/>
            <p:cNvSpPr/>
            <p:nvPr/>
          </p:nvSpPr>
          <p:spPr>
            <a:xfrm>
              <a:off x="9643582" y="-1"/>
              <a:ext cx="7755512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6" y="3844"/>
                  </a:moveTo>
                  <a:lnTo>
                    <a:pt x="21505" y="3462"/>
                  </a:lnTo>
                  <a:lnTo>
                    <a:pt x="21430" y="3088"/>
                  </a:lnTo>
                  <a:lnTo>
                    <a:pt x="21335" y="2714"/>
                  </a:lnTo>
                  <a:lnTo>
                    <a:pt x="21219" y="2348"/>
                  </a:lnTo>
                  <a:lnTo>
                    <a:pt x="21090" y="1991"/>
                  </a:lnTo>
                  <a:lnTo>
                    <a:pt x="20925" y="1643"/>
                  </a:lnTo>
                  <a:lnTo>
                    <a:pt x="20750" y="1305"/>
                  </a:lnTo>
                  <a:lnTo>
                    <a:pt x="20554" y="965"/>
                  </a:lnTo>
                  <a:lnTo>
                    <a:pt x="20338" y="649"/>
                  </a:lnTo>
                  <a:lnTo>
                    <a:pt x="20097" y="348"/>
                  </a:lnTo>
                  <a:lnTo>
                    <a:pt x="19837" y="44"/>
                  </a:lnTo>
                  <a:lnTo>
                    <a:pt x="1979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80" y="21600"/>
                  </a:lnTo>
                  <a:lnTo>
                    <a:pt x="5880" y="12309"/>
                  </a:lnTo>
                  <a:lnTo>
                    <a:pt x="11661" y="12309"/>
                  </a:lnTo>
                  <a:lnTo>
                    <a:pt x="12243" y="12301"/>
                  </a:lnTo>
                  <a:lnTo>
                    <a:pt x="12797" y="12275"/>
                  </a:lnTo>
                  <a:lnTo>
                    <a:pt x="13348" y="12223"/>
                  </a:lnTo>
                  <a:lnTo>
                    <a:pt x="13880" y="12162"/>
                  </a:lnTo>
                  <a:lnTo>
                    <a:pt x="14387" y="12074"/>
                  </a:lnTo>
                  <a:lnTo>
                    <a:pt x="14887" y="11971"/>
                  </a:lnTo>
                  <a:lnTo>
                    <a:pt x="15375" y="11843"/>
                  </a:lnTo>
                  <a:lnTo>
                    <a:pt x="15841" y="11700"/>
                  </a:lnTo>
                  <a:lnTo>
                    <a:pt x="16288" y="11549"/>
                  </a:lnTo>
                  <a:lnTo>
                    <a:pt x="16723" y="11380"/>
                  </a:lnTo>
                  <a:lnTo>
                    <a:pt x="17147" y="11193"/>
                  </a:lnTo>
                  <a:lnTo>
                    <a:pt x="17550" y="10988"/>
                  </a:lnTo>
                  <a:lnTo>
                    <a:pt x="17927" y="10765"/>
                  </a:lnTo>
                  <a:lnTo>
                    <a:pt x="18293" y="10544"/>
                  </a:lnTo>
                  <a:lnTo>
                    <a:pt x="18638" y="10296"/>
                  </a:lnTo>
                  <a:lnTo>
                    <a:pt x="18963" y="10039"/>
                  </a:lnTo>
                  <a:lnTo>
                    <a:pt x="19277" y="9774"/>
                  </a:lnTo>
                  <a:lnTo>
                    <a:pt x="19568" y="9492"/>
                  </a:lnTo>
                  <a:lnTo>
                    <a:pt x="19837" y="9209"/>
                  </a:lnTo>
                  <a:lnTo>
                    <a:pt x="20097" y="8909"/>
                  </a:lnTo>
                  <a:lnTo>
                    <a:pt x="20338" y="8593"/>
                  </a:lnTo>
                  <a:lnTo>
                    <a:pt x="20554" y="8274"/>
                  </a:lnTo>
                  <a:lnTo>
                    <a:pt x="20750" y="7944"/>
                  </a:lnTo>
                  <a:lnTo>
                    <a:pt x="20925" y="7596"/>
                  </a:lnTo>
                  <a:lnTo>
                    <a:pt x="21090" y="7248"/>
                  </a:lnTo>
                  <a:lnTo>
                    <a:pt x="21219" y="6892"/>
                  </a:lnTo>
                  <a:lnTo>
                    <a:pt x="21335" y="6526"/>
                  </a:lnTo>
                  <a:lnTo>
                    <a:pt x="21430" y="6161"/>
                  </a:lnTo>
                  <a:lnTo>
                    <a:pt x="21505" y="5779"/>
                  </a:lnTo>
                  <a:lnTo>
                    <a:pt x="21556" y="5396"/>
                  </a:lnTo>
                  <a:lnTo>
                    <a:pt x="21590" y="5014"/>
                  </a:lnTo>
                  <a:lnTo>
                    <a:pt x="21600" y="4622"/>
                  </a:lnTo>
                  <a:lnTo>
                    <a:pt x="21590" y="4230"/>
                  </a:lnTo>
                  <a:lnTo>
                    <a:pt x="21556" y="3844"/>
                  </a:lnTo>
                  <a:close/>
                  <a:moveTo>
                    <a:pt x="15720" y="4622"/>
                  </a:moveTo>
                  <a:lnTo>
                    <a:pt x="15720" y="4809"/>
                  </a:lnTo>
                  <a:lnTo>
                    <a:pt x="15698" y="4988"/>
                  </a:lnTo>
                  <a:lnTo>
                    <a:pt x="15679" y="5165"/>
                  </a:lnTo>
                  <a:lnTo>
                    <a:pt x="15647" y="5344"/>
                  </a:lnTo>
                  <a:lnTo>
                    <a:pt x="15603" y="5513"/>
                  </a:lnTo>
                  <a:lnTo>
                    <a:pt x="15550" y="5682"/>
                  </a:lnTo>
                  <a:lnTo>
                    <a:pt x="15487" y="5843"/>
                  </a:lnTo>
                  <a:lnTo>
                    <a:pt x="15424" y="5996"/>
                  </a:lnTo>
                  <a:lnTo>
                    <a:pt x="15348" y="6148"/>
                  </a:lnTo>
                  <a:lnTo>
                    <a:pt x="15263" y="6301"/>
                  </a:lnTo>
                  <a:lnTo>
                    <a:pt x="15169" y="6444"/>
                  </a:lnTo>
                  <a:lnTo>
                    <a:pt x="15062" y="6579"/>
                  </a:lnTo>
                  <a:lnTo>
                    <a:pt x="14945" y="6713"/>
                  </a:lnTo>
                  <a:lnTo>
                    <a:pt x="14829" y="6840"/>
                  </a:lnTo>
                  <a:lnTo>
                    <a:pt x="14700" y="6957"/>
                  </a:lnTo>
                  <a:lnTo>
                    <a:pt x="14557" y="7075"/>
                  </a:lnTo>
                  <a:lnTo>
                    <a:pt x="14414" y="7178"/>
                  </a:lnTo>
                  <a:lnTo>
                    <a:pt x="14261" y="7284"/>
                  </a:lnTo>
                  <a:lnTo>
                    <a:pt x="14096" y="7369"/>
                  </a:lnTo>
                  <a:lnTo>
                    <a:pt x="13746" y="7544"/>
                  </a:lnTo>
                  <a:lnTo>
                    <a:pt x="13562" y="7614"/>
                  </a:lnTo>
                  <a:lnTo>
                    <a:pt x="13375" y="7683"/>
                  </a:lnTo>
                  <a:lnTo>
                    <a:pt x="13178" y="7743"/>
                  </a:lnTo>
                  <a:lnTo>
                    <a:pt x="12972" y="7797"/>
                  </a:lnTo>
                  <a:lnTo>
                    <a:pt x="12765" y="7849"/>
                  </a:lnTo>
                  <a:lnTo>
                    <a:pt x="12547" y="7892"/>
                  </a:lnTo>
                  <a:lnTo>
                    <a:pt x="12090" y="7944"/>
                  </a:lnTo>
                  <a:lnTo>
                    <a:pt x="11852" y="7970"/>
                  </a:lnTo>
                  <a:lnTo>
                    <a:pt x="11612" y="7978"/>
                  </a:lnTo>
                  <a:lnTo>
                    <a:pt x="5880" y="7978"/>
                  </a:lnTo>
                  <a:lnTo>
                    <a:pt x="5880" y="1226"/>
                  </a:lnTo>
                  <a:lnTo>
                    <a:pt x="11369" y="1226"/>
                  </a:lnTo>
                  <a:lnTo>
                    <a:pt x="11619" y="1235"/>
                  </a:lnTo>
                  <a:lnTo>
                    <a:pt x="11857" y="1243"/>
                  </a:lnTo>
                  <a:lnTo>
                    <a:pt x="12090" y="1261"/>
                  </a:lnTo>
                  <a:lnTo>
                    <a:pt x="12319" y="1287"/>
                  </a:lnTo>
                  <a:lnTo>
                    <a:pt x="12547" y="1321"/>
                  </a:lnTo>
                  <a:lnTo>
                    <a:pt x="12765" y="1365"/>
                  </a:lnTo>
                  <a:lnTo>
                    <a:pt x="12972" y="1417"/>
                  </a:lnTo>
                  <a:lnTo>
                    <a:pt x="13178" y="1470"/>
                  </a:lnTo>
                  <a:lnTo>
                    <a:pt x="13375" y="1530"/>
                  </a:lnTo>
                  <a:lnTo>
                    <a:pt x="13562" y="1600"/>
                  </a:lnTo>
                  <a:lnTo>
                    <a:pt x="13746" y="1679"/>
                  </a:lnTo>
                  <a:lnTo>
                    <a:pt x="13921" y="1765"/>
                  </a:lnTo>
                  <a:lnTo>
                    <a:pt x="14096" y="1852"/>
                  </a:lnTo>
                  <a:lnTo>
                    <a:pt x="14261" y="1948"/>
                  </a:lnTo>
                  <a:lnTo>
                    <a:pt x="14414" y="2043"/>
                  </a:lnTo>
                  <a:lnTo>
                    <a:pt x="14700" y="2278"/>
                  </a:lnTo>
                  <a:lnTo>
                    <a:pt x="14829" y="2395"/>
                  </a:lnTo>
                  <a:lnTo>
                    <a:pt x="14945" y="2523"/>
                  </a:lnTo>
                  <a:lnTo>
                    <a:pt x="15062" y="2656"/>
                  </a:lnTo>
                  <a:lnTo>
                    <a:pt x="15169" y="2799"/>
                  </a:lnTo>
                  <a:lnTo>
                    <a:pt x="15263" y="2944"/>
                  </a:lnTo>
                  <a:lnTo>
                    <a:pt x="15348" y="3088"/>
                  </a:lnTo>
                  <a:lnTo>
                    <a:pt x="15424" y="3249"/>
                  </a:lnTo>
                  <a:lnTo>
                    <a:pt x="15487" y="3400"/>
                  </a:lnTo>
                  <a:lnTo>
                    <a:pt x="15550" y="3561"/>
                  </a:lnTo>
                  <a:lnTo>
                    <a:pt x="15603" y="3730"/>
                  </a:lnTo>
                  <a:lnTo>
                    <a:pt x="15647" y="3899"/>
                  </a:lnTo>
                  <a:lnTo>
                    <a:pt x="15679" y="4078"/>
                  </a:lnTo>
                  <a:lnTo>
                    <a:pt x="15698" y="4258"/>
                  </a:lnTo>
                  <a:lnTo>
                    <a:pt x="15720" y="4445"/>
                  </a:lnTo>
                  <a:lnTo>
                    <a:pt x="15720" y="4622"/>
                  </a:lnTo>
                  <a:close/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284" name="Freeform 37"/>
            <p:cNvSpPr/>
            <p:nvPr/>
          </p:nvSpPr>
          <p:spPr>
            <a:xfrm>
              <a:off x="-2" y="-1"/>
              <a:ext cx="7713233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4" y="10962"/>
                  </a:moveTo>
                  <a:lnTo>
                    <a:pt x="15108" y="10883"/>
                  </a:lnTo>
                  <a:lnTo>
                    <a:pt x="15379" y="10787"/>
                  </a:lnTo>
                  <a:lnTo>
                    <a:pt x="15652" y="10692"/>
                  </a:lnTo>
                  <a:lnTo>
                    <a:pt x="15913" y="10588"/>
                  </a:lnTo>
                  <a:lnTo>
                    <a:pt x="16174" y="10471"/>
                  </a:lnTo>
                  <a:lnTo>
                    <a:pt x="16436" y="10343"/>
                  </a:lnTo>
                  <a:lnTo>
                    <a:pt x="16687" y="10210"/>
                  </a:lnTo>
                  <a:lnTo>
                    <a:pt x="16938" y="10075"/>
                  </a:lnTo>
                  <a:lnTo>
                    <a:pt x="17177" y="9932"/>
                  </a:lnTo>
                  <a:lnTo>
                    <a:pt x="17417" y="9770"/>
                  </a:lnTo>
                  <a:lnTo>
                    <a:pt x="17646" y="9609"/>
                  </a:lnTo>
                  <a:lnTo>
                    <a:pt x="17876" y="9440"/>
                  </a:lnTo>
                  <a:lnTo>
                    <a:pt x="18095" y="9271"/>
                  </a:lnTo>
                  <a:lnTo>
                    <a:pt x="18303" y="9084"/>
                  </a:lnTo>
                  <a:lnTo>
                    <a:pt x="18510" y="8887"/>
                  </a:lnTo>
                  <a:lnTo>
                    <a:pt x="18708" y="8692"/>
                  </a:lnTo>
                  <a:lnTo>
                    <a:pt x="18896" y="8487"/>
                  </a:lnTo>
                  <a:lnTo>
                    <a:pt x="19071" y="8274"/>
                  </a:lnTo>
                  <a:lnTo>
                    <a:pt x="19237" y="8053"/>
                  </a:lnTo>
                  <a:lnTo>
                    <a:pt x="19401" y="7823"/>
                  </a:lnTo>
                  <a:lnTo>
                    <a:pt x="19545" y="7584"/>
                  </a:lnTo>
                  <a:lnTo>
                    <a:pt x="19689" y="7343"/>
                  </a:lnTo>
                  <a:lnTo>
                    <a:pt x="19818" y="7087"/>
                  </a:lnTo>
                  <a:lnTo>
                    <a:pt x="19926" y="6830"/>
                  </a:lnTo>
                  <a:lnTo>
                    <a:pt x="20021" y="6565"/>
                  </a:lnTo>
                  <a:lnTo>
                    <a:pt x="20116" y="6291"/>
                  </a:lnTo>
                  <a:lnTo>
                    <a:pt x="20192" y="6008"/>
                  </a:lnTo>
                  <a:lnTo>
                    <a:pt x="20255" y="5726"/>
                  </a:lnTo>
                  <a:lnTo>
                    <a:pt x="20299" y="5427"/>
                  </a:lnTo>
                  <a:lnTo>
                    <a:pt x="20341" y="5127"/>
                  </a:lnTo>
                  <a:lnTo>
                    <a:pt x="20363" y="4809"/>
                  </a:lnTo>
                  <a:lnTo>
                    <a:pt x="20363" y="4492"/>
                  </a:lnTo>
                  <a:lnTo>
                    <a:pt x="20350" y="4108"/>
                  </a:lnTo>
                  <a:lnTo>
                    <a:pt x="20331" y="3726"/>
                  </a:lnTo>
                  <a:lnTo>
                    <a:pt x="20277" y="3352"/>
                  </a:lnTo>
                  <a:lnTo>
                    <a:pt x="20201" y="2978"/>
                  </a:lnTo>
                  <a:lnTo>
                    <a:pt x="20106" y="2612"/>
                  </a:lnTo>
                  <a:lnTo>
                    <a:pt x="19999" y="2256"/>
                  </a:lnTo>
                  <a:lnTo>
                    <a:pt x="19855" y="1908"/>
                  </a:lnTo>
                  <a:lnTo>
                    <a:pt x="19701" y="1562"/>
                  </a:lnTo>
                  <a:lnTo>
                    <a:pt x="19525" y="1230"/>
                  </a:lnTo>
                  <a:lnTo>
                    <a:pt x="19328" y="899"/>
                  </a:lnTo>
                  <a:lnTo>
                    <a:pt x="19120" y="583"/>
                  </a:lnTo>
                  <a:lnTo>
                    <a:pt x="18879" y="283"/>
                  </a:lnTo>
                  <a:lnTo>
                    <a:pt x="186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593" y="21600"/>
                  </a:lnTo>
                  <a:lnTo>
                    <a:pt x="4593" y="11758"/>
                  </a:lnTo>
                  <a:lnTo>
                    <a:pt x="8850" y="11758"/>
                  </a:lnTo>
                  <a:lnTo>
                    <a:pt x="14749" y="21596"/>
                  </a:lnTo>
                  <a:lnTo>
                    <a:pt x="21600" y="21596"/>
                  </a:lnTo>
                  <a:lnTo>
                    <a:pt x="14834" y="10962"/>
                  </a:lnTo>
                  <a:close/>
                  <a:moveTo>
                    <a:pt x="14446" y="4661"/>
                  </a:moveTo>
                  <a:lnTo>
                    <a:pt x="14434" y="4838"/>
                  </a:lnTo>
                  <a:lnTo>
                    <a:pt x="14415" y="5010"/>
                  </a:lnTo>
                  <a:lnTo>
                    <a:pt x="14383" y="5179"/>
                  </a:lnTo>
                  <a:lnTo>
                    <a:pt x="14339" y="5340"/>
                  </a:lnTo>
                  <a:lnTo>
                    <a:pt x="14285" y="5501"/>
                  </a:lnTo>
                  <a:lnTo>
                    <a:pt x="14222" y="5652"/>
                  </a:lnTo>
                  <a:lnTo>
                    <a:pt x="14158" y="5805"/>
                  </a:lnTo>
                  <a:lnTo>
                    <a:pt x="14073" y="5957"/>
                  </a:lnTo>
                  <a:lnTo>
                    <a:pt x="13988" y="6092"/>
                  </a:lnTo>
                  <a:lnTo>
                    <a:pt x="13892" y="6235"/>
                  </a:lnTo>
                  <a:lnTo>
                    <a:pt x="13795" y="6370"/>
                  </a:lnTo>
                  <a:lnTo>
                    <a:pt x="13678" y="6496"/>
                  </a:lnTo>
                  <a:lnTo>
                    <a:pt x="13560" y="6623"/>
                  </a:lnTo>
                  <a:lnTo>
                    <a:pt x="13433" y="6740"/>
                  </a:lnTo>
                  <a:lnTo>
                    <a:pt x="13304" y="6844"/>
                  </a:lnTo>
                  <a:lnTo>
                    <a:pt x="13160" y="6947"/>
                  </a:lnTo>
                  <a:lnTo>
                    <a:pt x="13006" y="7045"/>
                  </a:lnTo>
                  <a:lnTo>
                    <a:pt x="12840" y="7140"/>
                  </a:lnTo>
                  <a:lnTo>
                    <a:pt x="12674" y="7226"/>
                  </a:lnTo>
                  <a:lnTo>
                    <a:pt x="12499" y="7305"/>
                  </a:lnTo>
                  <a:lnTo>
                    <a:pt x="12313" y="7375"/>
                  </a:lnTo>
                  <a:lnTo>
                    <a:pt x="12125" y="7445"/>
                  </a:lnTo>
                  <a:lnTo>
                    <a:pt x="11940" y="7504"/>
                  </a:lnTo>
                  <a:lnTo>
                    <a:pt x="11730" y="7556"/>
                  </a:lnTo>
                  <a:lnTo>
                    <a:pt x="11522" y="7610"/>
                  </a:lnTo>
                  <a:lnTo>
                    <a:pt x="11095" y="7679"/>
                  </a:lnTo>
                  <a:lnTo>
                    <a:pt x="10866" y="7705"/>
                  </a:lnTo>
                  <a:lnTo>
                    <a:pt x="10636" y="7723"/>
                  </a:lnTo>
                  <a:lnTo>
                    <a:pt x="10407" y="7739"/>
                  </a:lnTo>
                  <a:lnTo>
                    <a:pt x="4593" y="7739"/>
                  </a:lnTo>
                  <a:lnTo>
                    <a:pt x="4593" y="1226"/>
                  </a:lnTo>
                  <a:lnTo>
                    <a:pt x="10168" y="1226"/>
                  </a:lnTo>
                  <a:lnTo>
                    <a:pt x="10407" y="1235"/>
                  </a:lnTo>
                  <a:lnTo>
                    <a:pt x="10636" y="1243"/>
                  </a:lnTo>
                  <a:lnTo>
                    <a:pt x="10866" y="1261"/>
                  </a:lnTo>
                  <a:lnTo>
                    <a:pt x="11095" y="1287"/>
                  </a:lnTo>
                  <a:lnTo>
                    <a:pt x="11315" y="1321"/>
                  </a:lnTo>
                  <a:lnTo>
                    <a:pt x="11730" y="1409"/>
                  </a:lnTo>
                  <a:lnTo>
                    <a:pt x="11940" y="1460"/>
                  </a:lnTo>
                  <a:lnTo>
                    <a:pt x="12125" y="1522"/>
                  </a:lnTo>
                  <a:lnTo>
                    <a:pt x="12313" y="1592"/>
                  </a:lnTo>
                  <a:lnTo>
                    <a:pt x="12499" y="1669"/>
                  </a:lnTo>
                  <a:lnTo>
                    <a:pt x="12674" y="1749"/>
                  </a:lnTo>
                  <a:lnTo>
                    <a:pt x="12840" y="1834"/>
                  </a:lnTo>
                  <a:lnTo>
                    <a:pt x="13006" y="1922"/>
                  </a:lnTo>
                  <a:lnTo>
                    <a:pt x="13160" y="2017"/>
                  </a:lnTo>
                  <a:lnTo>
                    <a:pt x="13304" y="2121"/>
                  </a:lnTo>
                  <a:lnTo>
                    <a:pt x="13433" y="2238"/>
                  </a:lnTo>
                  <a:lnTo>
                    <a:pt x="13560" y="2358"/>
                  </a:lnTo>
                  <a:lnTo>
                    <a:pt x="13678" y="2475"/>
                  </a:lnTo>
                  <a:lnTo>
                    <a:pt x="13795" y="2608"/>
                  </a:lnTo>
                  <a:lnTo>
                    <a:pt x="13892" y="2744"/>
                  </a:lnTo>
                  <a:lnTo>
                    <a:pt x="13988" y="2879"/>
                  </a:lnTo>
                  <a:lnTo>
                    <a:pt x="14158" y="3165"/>
                  </a:lnTo>
                  <a:lnTo>
                    <a:pt x="14222" y="3318"/>
                  </a:lnTo>
                  <a:lnTo>
                    <a:pt x="14285" y="3478"/>
                  </a:lnTo>
                  <a:lnTo>
                    <a:pt x="14339" y="3631"/>
                  </a:lnTo>
                  <a:lnTo>
                    <a:pt x="14383" y="3800"/>
                  </a:lnTo>
                  <a:lnTo>
                    <a:pt x="14415" y="3969"/>
                  </a:lnTo>
                  <a:lnTo>
                    <a:pt x="14434" y="4140"/>
                  </a:lnTo>
                  <a:lnTo>
                    <a:pt x="14446" y="4309"/>
                  </a:lnTo>
                  <a:lnTo>
                    <a:pt x="14456" y="4486"/>
                  </a:lnTo>
                  <a:lnTo>
                    <a:pt x="14446" y="4661"/>
                  </a:lnTo>
                  <a:close/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287" name="Rectangle 4"/>
          <p:cNvSpPr/>
          <p:nvPr/>
        </p:nvSpPr>
        <p:spPr>
          <a:xfrm>
            <a:off x="16165471" y="0"/>
            <a:ext cx="822170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292" name="Group 1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89" name="Freeform 14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90" name="Freeform 15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91" name="Freeform 16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grpSp>
        <p:nvGrpSpPr>
          <p:cNvPr id="297" name="Group 2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294" name="Freeform 24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95" name="Freeform 25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296" name="Freeform 26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20" name="Title Text">
            <a:extLst>
              <a:ext uri="{FF2B5EF4-FFF2-40B4-BE49-F238E27FC236}">
                <a16:creationId xmlns:a16="http://schemas.microsoft.com/office/drawing/2014/main" id="{3B85E21F-02C9-CD44-BEF2-7DB376856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161" y="9807833"/>
            <a:ext cx="14856471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2C1653D-2560-5542-91CE-6939A26B517F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22" name="Body Level One…">
            <a:extLst>
              <a:ext uri="{FF2B5EF4-FFF2-40B4-BE49-F238E27FC236}">
                <a16:creationId xmlns:a16="http://schemas.microsoft.com/office/drawing/2014/main" id="{61E18091-98E7-7E43-965C-FE2DB93DCA3A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280" y="7252358"/>
            <a:ext cx="7532088" cy="611402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8867060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_Grey">
    <p:bg>
      <p:bgPr>
        <a:solidFill>
          <a:srgbClr val="5A5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3"/>
          <p:cNvGrpSpPr/>
          <p:nvPr/>
        </p:nvGrpSpPr>
        <p:grpSpPr>
          <a:xfrm>
            <a:off x="-3174" y="-5"/>
            <a:ext cx="17399096" cy="13715142"/>
            <a:chOff x="-1" y="0"/>
            <a:chExt cx="17399094" cy="13715140"/>
          </a:xfrm>
        </p:grpSpPr>
        <p:sp>
          <p:nvSpPr>
            <p:cNvPr id="306" name="Freeform 35"/>
            <p:cNvSpPr/>
            <p:nvPr/>
          </p:nvSpPr>
          <p:spPr>
            <a:xfrm>
              <a:off x="-1" y="12101908"/>
              <a:ext cx="6033582" cy="161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307" name="Freeform 36"/>
            <p:cNvSpPr/>
            <p:nvPr/>
          </p:nvSpPr>
          <p:spPr>
            <a:xfrm>
              <a:off x="9643582" y="-1"/>
              <a:ext cx="7755512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6" y="3844"/>
                  </a:moveTo>
                  <a:lnTo>
                    <a:pt x="21505" y="3462"/>
                  </a:lnTo>
                  <a:lnTo>
                    <a:pt x="21430" y="3088"/>
                  </a:lnTo>
                  <a:lnTo>
                    <a:pt x="21335" y="2714"/>
                  </a:lnTo>
                  <a:lnTo>
                    <a:pt x="21219" y="2348"/>
                  </a:lnTo>
                  <a:lnTo>
                    <a:pt x="21090" y="1991"/>
                  </a:lnTo>
                  <a:lnTo>
                    <a:pt x="20925" y="1643"/>
                  </a:lnTo>
                  <a:lnTo>
                    <a:pt x="20750" y="1305"/>
                  </a:lnTo>
                  <a:lnTo>
                    <a:pt x="20554" y="965"/>
                  </a:lnTo>
                  <a:lnTo>
                    <a:pt x="20338" y="649"/>
                  </a:lnTo>
                  <a:lnTo>
                    <a:pt x="20097" y="348"/>
                  </a:lnTo>
                  <a:lnTo>
                    <a:pt x="19837" y="44"/>
                  </a:lnTo>
                  <a:lnTo>
                    <a:pt x="19796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80" y="21600"/>
                  </a:lnTo>
                  <a:lnTo>
                    <a:pt x="5880" y="12309"/>
                  </a:lnTo>
                  <a:lnTo>
                    <a:pt x="11661" y="12309"/>
                  </a:lnTo>
                  <a:lnTo>
                    <a:pt x="12243" y="12301"/>
                  </a:lnTo>
                  <a:lnTo>
                    <a:pt x="12797" y="12275"/>
                  </a:lnTo>
                  <a:lnTo>
                    <a:pt x="13348" y="12223"/>
                  </a:lnTo>
                  <a:lnTo>
                    <a:pt x="13880" y="12162"/>
                  </a:lnTo>
                  <a:lnTo>
                    <a:pt x="14387" y="12074"/>
                  </a:lnTo>
                  <a:lnTo>
                    <a:pt x="14887" y="11971"/>
                  </a:lnTo>
                  <a:lnTo>
                    <a:pt x="15375" y="11843"/>
                  </a:lnTo>
                  <a:lnTo>
                    <a:pt x="15841" y="11700"/>
                  </a:lnTo>
                  <a:lnTo>
                    <a:pt x="16288" y="11549"/>
                  </a:lnTo>
                  <a:lnTo>
                    <a:pt x="16723" y="11380"/>
                  </a:lnTo>
                  <a:lnTo>
                    <a:pt x="17147" y="11193"/>
                  </a:lnTo>
                  <a:lnTo>
                    <a:pt x="17550" y="10988"/>
                  </a:lnTo>
                  <a:lnTo>
                    <a:pt x="17927" y="10765"/>
                  </a:lnTo>
                  <a:lnTo>
                    <a:pt x="18293" y="10544"/>
                  </a:lnTo>
                  <a:lnTo>
                    <a:pt x="18638" y="10296"/>
                  </a:lnTo>
                  <a:lnTo>
                    <a:pt x="18963" y="10039"/>
                  </a:lnTo>
                  <a:lnTo>
                    <a:pt x="19277" y="9774"/>
                  </a:lnTo>
                  <a:lnTo>
                    <a:pt x="19568" y="9492"/>
                  </a:lnTo>
                  <a:lnTo>
                    <a:pt x="19837" y="9209"/>
                  </a:lnTo>
                  <a:lnTo>
                    <a:pt x="20097" y="8909"/>
                  </a:lnTo>
                  <a:lnTo>
                    <a:pt x="20338" y="8593"/>
                  </a:lnTo>
                  <a:lnTo>
                    <a:pt x="20554" y="8274"/>
                  </a:lnTo>
                  <a:lnTo>
                    <a:pt x="20750" y="7944"/>
                  </a:lnTo>
                  <a:lnTo>
                    <a:pt x="20925" y="7596"/>
                  </a:lnTo>
                  <a:lnTo>
                    <a:pt x="21090" y="7248"/>
                  </a:lnTo>
                  <a:lnTo>
                    <a:pt x="21219" y="6892"/>
                  </a:lnTo>
                  <a:lnTo>
                    <a:pt x="21335" y="6526"/>
                  </a:lnTo>
                  <a:lnTo>
                    <a:pt x="21430" y="6161"/>
                  </a:lnTo>
                  <a:lnTo>
                    <a:pt x="21505" y="5779"/>
                  </a:lnTo>
                  <a:lnTo>
                    <a:pt x="21556" y="5396"/>
                  </a:lnTo>
                  <a:lnTo>
                    <a:pt x="21590" y="5014"/>
                  </a:lnTo>
                  <a:lnTo>
                    <a:pt x="21600" y="4622"/>
                  </a:lnTo>
                  <a:lnTo>
                    <a:pt x="21590" y="4230"/>
                  </a:lnTo>
                  <a:lnTo>
                    <a:pt x="21556" y="3844"/>
                  </a:lnTo>
                  <a:close/>
                  <a:moveTo>
                    <a:pt x="15720" y="4622"/>
                  </a:moveTo>
                  <a:lnTo>
                    <a:pt x="15720" y="4809"/>
                  </a:lnTo>
                  <a:lnTo>
                    <a:pt x="15698" y="4988"/>
                  </a:lnTo>
                  <a:lnTo>
                    <a:pt x="15679" y="5165"/>
                  </a:lnTo>
                  <a:lnTo>
                    <a:pt x="15647" y="5344"/>
                  </a:lnTo>
                  <a:lnTo>
                    <a:pt x="15603" y="5513"/>
                  </a:lnTo>
                  <a:lnTo>
                    <a:pt x="15550" y="5682"/>
                  </a:lnTo>
                  <a:lnTo>
                    <a:pt x="15487" y="5843"/>
                  </a:lnTo>
                  <a:lnTo>
                    <a:pt x="15424" y="5996"/>
                  </a:lnTo>
                  <a:lnTo>
                    <a:pt x="15348" y="6148"/>
                  </a:lnTo>
                  <a:lnTo>
                    <a:pt x="15263" y="6301"/>
                  </a:lnTo>
                  <a:lnTo>
                    <a:pt x="15169" y="6444"/>
                  </a:lnTo>
                  <a:lnTo>
                    <a:pt x="15062" y="6579"/>
                  </a:lnTo>
                  <a:lnTo>
                    <a:pt x="14945" y="6713"/>
                  </a:lnTo>
                  <a:lnTo>
                    <a:pt x="14829" y="6840"/>
                  </a:lnTo>
                  <a:lnTo>
                    <a:pt x="14700" y="6957"/>
                  </a:lnTo>
                  <a:lnTo>
                    <a:pt x="14557" y="7075"/>
                  </a:lnTo>
                  <a:lnTo>
                    <a:pt x="14414" y="7178"/>
                  </a:lnTo>
                  <a:lnTo>
                    <a:pt x="14261" y="7284"/>
                  </a:lnTo>
                  <a:lnTo>
                    <a:pt x="14096" y="7369"/>
                  </a:lnTo>
                  <a:lnTo>
                    <a:pt x="13746" y="7544"/>
                  </a:lnTo>
                  <a:lnTo>
                    <a:pt x="13562" y="7614"/>
                  </a:lnTo>
                  <a:lnTo>
                    <a:pt x="13375" y="7683"/>
                  </a:lnTo>
                  <a:lnTo>
                    <a:pt x="13178" y="7743"/>
                  </a:lnTo>
                  <a:lnTo>
                    <a:pt x="12972" y="7797"/>
                  </a:lnTo>
                  <a:lnTo>
                    <a:pt x="12765" y="7849"/>
                  </a:lnTo>
                  <a:lnTo>
                    <a:pt x="12547" y="7892"/>
                  </a:lnTo>
                  <a:lnTo>
                    <a:pt x="12090" y="7944"/>
                  </a:lnTo>
                  <a:lnTo>
                    <a:pt x="11852" y="7970"/>
                  </a:lnTo>
                  <a:lnTo>
                    <a:pt x="11612" y="7978"/>
                  </a:lnTo>
                  <a:lnTo>
                    <a:pt x="5880" y="7978"/>
                  </a:lnTo>
                  <a:lnTo>
                    <a:pt x="5880" y="1226"/>
                  </a:lnTo>
                  <a:lnTo>
                    <a:pt x="11369" y="1226"/>
                  </a:lnTo>
                  <a:lnTo>
                    <a:pt x="11619" y="1235"/>
                  </a:lnTo>
                  <a:lnTo>
                    <a:pt x="11857" y="1243"/>
                  </a:lnTo>
                  <a:lnTo>
                    <a:pt x="12090" y="1261"/>
                  </a:lnTo>
                  <a:lnTo>
                    <a:pt x="12319" y="1287"/>
                  </a:lnTo>
                  <a:lnTo>
                    <a:pt x="12547" y="1321"/>
                  </a:lnTo>
                  <a:lnTo>
                    <a:pt x="12765" y="1365"/>
                  </a:lnTo>
                  <a:lnTo>
                    <a:pt x="12972" y="1417"/>
                  </a:lnTo>
                  <a:lnTo>
                    <a:pt x="13178" y="1470"/>
                  </a:lnTo>
                  <a:lnTo>
                    <a:pt x="13375" y="1530"/>
                  </a:lnTo>
                  <a:lnTo>
                    <a:pt x="13562" y="1600"/>
                  </a:lnTo>
                  <a:lnTo>
                    <a:pt x="13746" y="1679"/>
                  </a:lnTo>
                  <a:lnTo>
                    <a:pt x="13921" y="1765"/>
                  </a:lnTo>
                  <a:lnTo>
                    <a:pt x="14096" y="1852"/>
                  </a:lnTo>
                  <a:lnTo>
                    <a:pt x="14261" y="1948"/>
                  </a:lnTo>
                  <a:lnTo>
                    <a:pt x="14414" y="2043"/>
                  </a:lnTo>
                  <a:lnTo>
                    <a:pt x="14700" y="2278"/>
                  </a:lnTo>
                  <a:lnTo>
                    <a:pt x="14829" y="2395"/>
                  </a:lnTo>
                  <a:lnTo>
                    <a:pt x="14945" y="2523"/>
                  </a:lnTo>
                  <a:lnTo>
                    <a:pt x="15062" y="2656"/>
                  </a:lnTo>
                  <a:lnTo>
                    <a:pt x="15169" y="2799"/>
                  </a:lnTo>
                  <a:lnTo>
                    <a:pt x="15263" y="2944"/>
                  </a:lnTo>
                  <a:lnTo>
                    <a:pt x="15348" y="3088"/>
                  </a:lnTo>
                  <a:lnTo>
                    <a:pt x="15424" y="3249"/>
                  </a:lnTo>
                  <a:lnTo>
                    <a:pt x="15487" y="3400"/>
                  </a:lnTo>
                  <a:lnTo>
                    <a:pt x="15550" y="3561"/>
                  </a:lnTo>
                  <a:lnTo>
                    <a:pt x="15603" y="3730"/>
                  </a:lnTo>
                  <a:lnTo>
                    <a:pt x="15647" y="3899"/>
                  </a:lnTo>
                  <a:lnTo>
                    <a:pt x="15679" y="4078"/>
                  </a:lnTo>
                  <a:lnTo>
                    <a:pt x="15698" y="4258"/>
                  </a:lnTo>
                  <a:lnTo>
                    <a:pt x="15720" y="4445"/>
                  </a:lnTo>
                  <a:lnTo>
                    <a:pt x="15720" y="4622"/>
                  </a:lnTo>
                  <a:close/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308" name="Freeform 37"/>
            <p:cNvSpPr/>
            <p:nvPr/>
          </p:nvSpPr>
          <p:spPr>
            <a:xfrm>
              <a:off x="-2" y="-1"/>
              <a:ext cx="7713233" cy="946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4" y="10962"/>
                  </a:moveTo>
                  <a:lnTo>
                    <a:pt x="15108" y="10883"/>
                  </a:lnTo>
                  <a:lnTo>
                    <a:pt x="15379" y="10787"/>
                  </a:lnTo>
                  <a:lnTo>
                    <a:pt x="15652" y="10692"/>
                  </a:lnTo>
                  <a:lnTo>
                    <a:pt x="15913" y="10588"/>
                  </a:lnTo>
                  <a:lnTo>
                    <a:pt x="16174" y="10471"/>
                  </a:lnTo>
                  <a:lnTo>
                    <a:pt x="16436" y="10343"/>
                  </a:lnTo>
                  <a:lnTo>
                    <a:pt x="16687" y="10210"/>
                  </a:lnTo>
                  <a:lnTo>
                    <a:pt x="16938" y="10075"/>
                  </a:lnTo>
                  <a:lnTo>
                    <a:pt x="17177" y="9932"/>
                  </a:lnTo>
                  <a:lnTo>
                    <a:pt x="17417" y="9770"/>
                  </a:lnTo>
                  <a:lnTo>
                    <a:pt x="17646" y="9609"/>
                  </a:lnTo>
                  <a:lnTo>
                    <a:pt x="17876" y="9440"/>
                  </a:lnTo>
                  <a:lnTo>
                    <a:pt x="18095" y="9271"/>
                  </a:lnTo>
                  <a:lnTo>
                    <a:pt x="18303" y="9084"/>
                  </a:lnTo>
                  <a:lnTo>
                    <a:pt x="18510" y="8887"/>
                  </a:lnTo>
                  <a:lnTo>
                    <a:pt x="18708" y="8692"/>
                  </a:lnTo>
                  <a:lnTo>
                    <a:pt x="18896" y="8487"/>
                  </a:lnTo>
                  <a:lnTo>
                    <a:pt x="19071" y="8274"/>
                  </a:lnTo>
                  <a:lnTo>
                    <a:pt x="19237" y="8053"/>
                  </a:lnTo>
                  <a:lnTo>
                    <a:pt x="19401" y="7823"/>
                  </a:lnTo>
                  <a:lnTo>
                    <a:pt x="19545" y="7584"/>
                  </a:lnTo>
                  <a:lnTo>
                    <a:pt x="19689" y="7343"/>
                  </a:lnTo>
                  <a:lnTo>
                    <a:pt x="19818" y="7087"/>
                  </a:lnTo>
                  <a:lnTo>
                    <a:pt x="19926" y="6830"/>
                  </a:lnTo>
                  <a:lnTo>
                    <a:pt x="20021" y="6565"/>
                  </a:lnTo>
                  <a:lnTo>
                    <a:pt x="20116" y="6291"/>
                  </a:lnTo>
                  <a:lnTo>
                    <a:pt x="20192" y="6008"/>
                  </a:lnTo>
                  <a:lnTo>
                    <a:pt x="20255" y="5726"/>
                  </a:lnTo>
                  <a:lnTo>
                    <a:pt x="20299" y="5427"/>
                  </a:lnTo>
                  <a:lnTo>
                    <a:pt x="20341" y="5127"/>
                  </a:lnTo>
                  <a:lnTo>
                    <a:pt x="20363" y="4809"/>
                  </a:lnTo>
                  <a:lnTo>
                    <a:pt x="20363" y="4492"/>
                  </a:lnTo>
                  <a:lnTo>
                    <a:pt x="20350" y="4108"/>
                  </a:lnTo>
                  <a:lnTo>
                    <a:pt x="20331" y="3726"/>
                  </a:lnTo>
                  <a:lnTo>
                    <a:pt x="20277" y="3352"/>
                  </a:lnTo>
                  <a:lnTo>
                    <a:pt x="20201" y="2978"/>
                  </a:lnTo>
                  <a:lnTo>
                    <a:pt x="20106" y="2612"/>
                  </a:lnTo>
                  <a:lnTo>
                    <a:pt x="19999" y="2256"/>
                  </a:lnTo>
                  <a:lnTo>
                    <a:pt x="19855" y="1908"/>
                  </a:lnTo>
                  <a:lnTo>
                    <a:pt x="19701" y="1562"/>
                  </a:lnTo>
                  <a:lnTo>
                    <a:pt x="19525" y="1230"/>
                  </a:lnTo>
                  <a:lnTo>
                    <a:pt x="19328" y="899"/>
                  </a:lnTo>
                  <a:lnTo>
                    <a:pt x="19120" y="583"/>
                  </a:lnTo>
                  <a:lnTo>
                    <a:pt x="18879" y="283"/>
                  </a:lnTo>
                  <a:lnTo>
                    <a:pt x="186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593" y="21600"/>
                  </a:lnTo>
                  <a:lnTo>
                    <a:pt x="4593" y="11758"/>
                  </a:lnTo>
                  <a:lnTo>
                    <a:pt x="8850" y="11758"/>
                  </a:lnTo>
                  <a:lnTo>
                    <a:pt x="14749" y="21596"/>
                  </a:lnTo>
                  <a:lnTo>
                    <a:pt x="21600" y="21596"/>
                  </a:lnTo>
                  <a:lnTo>
                    <a:pt x="14834" y="10962"/>
                  </a:lnTo>
                  <a:close/>
                  <a:moveTo>
                    <a:pt x="14446" y="4661"/>
                  </a:moveTo>
                  <a:lnTo>
                    <a:pt x="14434" y="4838"/>
                  </a:lnTo>
                  <a:lnTo>
                    <a:pt x="14415" y="5010"/>
                  </a:lnTo>
                  <a:lnTo>
                    <a:pt x="14383" y="5179"/>
                  </a:lnTo>
                  <a:lnTo>
                    <a:pt x="14339" y="5340"/>
                  </a:lnTo>
                  <a:lnTo>
                    <a:pt x="14285" y="5501"/>
                  </a:lnTo>
                  <a:lnTo>
                    <a:pt x="14222" y="5652"/>
                  </a:lnTo>
                  <a:lnTo>
                    <a:pt x="14158" y="5805"/>
                  </a:lnTo>
                  <a:lnTo>
                    <a:pt x="14073" y="5957"/>
                  </a:lnTo>
                  <a:lnTo>
                    <a:pt x="13988" y="6092"/>
                  </a:lnTo>
                  <a:lnTo>
                    <a:pt x="13892" y="6235"/>
                  </a:lnTo>
                  <a:lnTo>
                    <a:pt x="13795" y="6370"/>
                  </a:lnTo>
                  <a:lnTo>
                    <a:pt x="13678" y="6496"/>
                  </a:lnTo>
                  <a:lnTo>
                    <a:pt x="13560" y="6623"/>
                  </a:lnTo>
                  <a:lnTo>
                    <a:pt x="13433" y="6740"/>
                  </a:lnTo>
                  <a:lnTo>
                    <a:pt x="13304" y="6844"/>
                  </a:lnTo>
                  <a:lnTo>
                    <a:pt x="13160" y="6947"/>
                  </a:lnTo>
                  <a:lnTo>
                    <a:pt x="13006" y="7045"/>
                  </a:lnTo>
                  <a:lnTo>
                    <a:pt x="12840" y="7140"/>
                  </a:lnTo>
                  <a:lnTo>
                    <a:pt x="12674" y="7226"/>
                  </a:lnTo>
                  <a:lnTo>
                    <a:pt x="12499" y="7305"/>
                  </a:lnTo>
                  <a:lnTo>
                    <a:pt x="12313" y="7375"/>
                  </a:lnTo>
                  <a:lnTo>
                    <a:pt x="12125" y="7445"/>
                  </a:lnTo>
                  <a:lnTo>
                    <a:pt x="11940" y="7504"/>
                  </a:lnTo>
                  <a:lnTo>
                    <a:pt x="11730" y="7556"/>
                  </a:lnTo>
                  <a:lnTo>
                    <a:pt x="11522" y="7610"/>
                  </a:lnTo>
                  <a:lnTo>
                    <a:pt x="11095" y="7679"/>
                  </a:lnTo>
                  <a:lnTo>
                    <a:pt x="10866" y="7705"/>
                  </a:lnTo>
                  <a:lnTo>
                    <a:pt x="10636" y="7723"/>
                  </a:lnTo>
                  <a:lnTo>
                    <a:pt x="10407" y="7739"/>
                  </a:lnTo>
                  <a:lnTo>
                    <a:pt x="4593" y="7739"/>
                  </a:lnTo>
                  <a:lnTo>
                    <a:pt x="4593" y="1226"/>
                  </a:lnTo>
                  <a:lnTo>
                    <a:pt x="10168" y="1226"/>
                  </a:lnTo>
                  <a:lnTo>
                    <a:pt x="10407" y="1235"/>
                  </a:lnTo>
                  <a:lnTo>
                    <a:pt x="10636" y="1243"/>
                  </a:lnTo>
                  <a:lnTo>
                    <a:pt x="10866" y="1261"/>
                  </a:lnTo>
                  <a:lnTo>
                    <a:pt x="11095" y="1287"/>
                  </a:lnTo>
                  <a:lnTo>
                    <a:pt x="11315" y="1321"/>
                  </a:lnTo>
                  <a:lnTo>
                    <a:pt x="11730" y="1409"/>
                  </a:lnTo>
                  <a:lnTo>
                    <a:pt x="11940" y="1460"/>
                  </a:lnTo>
                  <a:lnTo>
                    <a:pt x="12125" y="1522"/>
                  </a:lnTo>
                  <a:lnTo>
                    <a:pt x="12313" y="1592"/>
                  </a:lnTo>
                  <a:lnTo>
                    <a:pt x="12499" y="1669"/>
                  </a:lnTo>
                  <a:lnTo>
                    <a:pt x="12674" y="1749"/>
                  </a:lnTo>
                  <a:lnTo>
                    <a:pt x="12840" y="1834"/>
                  </a:lnTo>
                  <a:lnTo>
                    <a:pt x="13006" y="1922"/>
                  </a:lnTo>
                  <a:lnTo>
                    <a:pt x="13160" y="2017"/>
                  </a:lnTo>
                  <a:lnTo>
                    <a:pt x="13304" y="2121"/>
                  </a:lnTo>
                  <a:lnTo>
                    <a:pt x="13433" y="2238"/>
                  </a:lnTo>
                  <a:lnTo>
                    <a:pt x="13560" y="2358"/>
                  </a:lnTo>
                  <a:lnTo>
                    <a:pt x="13678" y="2475"/>
                  </a:lnTo>
                  <a:lnTo>
                    <a:pt x="13795" y="2608"/>
                  </a:lnTo>
                  <a:lnTo>
                    <a:pt x="13892" y="2744"/>
                  </a:lnTo>
                  <a:lnTo>
                    <a:pt x="13988" y="2879"/>
                  </a:lnTo>
                  <a:lnTo>
                    <a:pt x="14158" y="3165"/>
                  </a:lnTo>
                  <a:lnTo>
                    <a:pt x="14222" y="3318"/>
                  </a:lnTo>
                  <a:lnTo>
                    <a:pt x="14285" y="3478"/>
                  </a:lnTo>
                  <a:lnTo>
                    <a:pt x="14339" y="3631"/>
                  </a:lnTo>
                  <a:lnTo>
                    <a:pt x="14383" y="3800"/>
                  </a:lnTo>
                  <a:lnTo>
                    <a:pt x="14415" y="3969"/>
                  </a:lnTo>
                  <a:lnTo>
                    <a:pt x="14434" y="4140"/>
                  </a:lnTo>
                  <a:lnTo>
                    <a:pt x="14446" y="4309"/>
                  </a:lnTo>
                  <a:lnTo>
                    <a:pt x="14456" y="4486"/>
                  </a:lnTo>
                  <a:lnTo>
                    <a:pt x="14446" y="4661"/>
                  </a:lnTo>
                  <a:close/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311" name="Rectangle 4"/>
          <p:cNvSpPr/>
          <p:nvPr/>
        </p:nvSpPr>
        <p:spPr>
          <a:xfrm>
            <a:off x="16165471" y="0"/>
            <a:ext cx="822170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3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280" y="7252358"/>
            <a:ext cx="7532088" cy="6114021"/>
          </a:xfrm>
          <a:prstGeom prst="rect">
            <a:avLst/>
          </a:prstGeom>
        </p:spPr>
        <p:txBody>
          <a:bodyPr lIns="45718" tIns="45718" rIns="45718" bIns="45718" anchor="b">
            <a:normAutofit/>
          </a:bodyPr>
          <a:lstStyle>
            <a:lvl1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 defTabSz="1828800">
              <a:lnSpc>
                <a:spcPct val="10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16" name="Group 17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313" name="Freeform 18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314" name="Freeform 19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315" name="Freeform 20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grpSp>
        <p:nvGrpSpPr>
          <p:cNvPr id="321" name="Group 23"/>
          <p:cNvGrpSpPr/>
          <p:nvPr/>
        </p:nvGrpSpPr>
        <p:grpSpPr>
          <a:xfrm>
            <a:off x="23330799" y="424603"/>
            <a:ext cx="623038" cy="544550"/>
            <a:chOff x="0" y="0"/>
            <a:chExt cx="623035" cy="544548"/>
          </a:xfrm>
        </p:grpSpPr>
        <p:sp>
          <p:nvSpPr>
            <p:cNvPr id="318" name="Freeform 24"/>
            <p:cNvSpPr/>
            <p:nvPr/>
          </p:nvSpPr>
          <p:spPr>
            <a:xfrm>
              <a:off x="-1" y="-1"/>
              <a:ext cx="285846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319" name="Freeform 25"/>
            <p:cNvSpPr/>
            <p:nvPr/>
          </p:nvSpPr>
          <p:spPr>
            <a:xfrm>
              <a:off x="351306" y="-1"/>
              <a:ext cx="271729" cy="37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320" name="Freeform 26"/>
            <p:cNvSpPr/>
            <p:nvPr/>
          </p:nvSpPr>
          <p:spPr>
            <a:xfrm>
              <a:off x="0" y="473573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22" name="Title Text">
            <a:extLst>
              <a:ext uri="{FF2B5EF4-FFF2-40B4-BE49-F238E27FC236}">
                <a16:creationId xmlns:a16="http://schemas.microsoft.com/office/drawing/2014/main" id="{32CFC314-7F04-D04B-A613-429D6E2F8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161" y="9807833"/>
            <a:ext cx="14856471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8F732F1-4FE3-1B41-BAAE-B8A0E2AD94ED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80006136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BE10EF-0BFB-AB44-B37D-313FE76478D9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4996803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5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36" name="Freeform 8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37" name="Freeform 9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38" name="Freeform 10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39" name="Freeform 11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40" name="Freeform 12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C4001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847839" y="5000255"/>
            <a:ext cx="21033938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43" name="Picture 64" descr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817" y="615919"/>
            <a:ext cx="3044234" cy="76484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65ED55D-5B4F-5E4E-A740-4F477AFF1DA0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18317152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itle Text"/>
          <p:cNvSpPr txBox="1">
            <a:spLocks noGrp="1"/>
          </p:cNvSpPr>
          <p:nvPr>
            <p:ph type="title"/>
          </p:nvPr>
        </p:nvSpPr>
        <p:spPr>
          <a:xfrm>
            <a:off x="1403921" y="863120"/>
            <a:ext cx="21576162" cy="15460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1F5C6-98A3-1847-9264-7E1DFCE4124C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3494987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_Group Lis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2"/>
          <p:cNvGrpSpPr/>
          <p:nvPr/>
        </p:nvGrpSpPr>
        <p:grpSpPr>
          <a:xfrm>
            <a:off x="744157" y="2340861"/>
            <a:ext cx="22898866" cy="10262126"/>
            <a:chOff x="0" y="-1"/>
            <a:chExt cx="22898864" cy="10262125"/>
          </a:xfrm>
        </p:grpSpPr>
        <p:sp>
          <p:nvSpPr>
            <p:cNvPr id="349" name="Shape 767"/>
            <p:cNvSpPr/>
            <p:nvPr/>
          </p:nvSpPr>
          <p:spPr>
            <a:xfrm>
              <a:off x="7698792" y="7908871"/>
              <a:ext cx="7471617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0" name="Shape 767"/>
            <p:cNvSpPr/>
            <p:nvPr/>
          </p:nvSpPr>
          <p:spPr>
            <a:xfrm>
              <a:off x="7698792" y="5328870"/>
              <a:ext cx="7471617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1" name="Shape 767"/>
            <p:cNvSpPr/>
            <p:nvPr/>
          </p:nvSpPr>
          <p:spPr>
            <a:xfrm>
              <a:off x="7737188" y="2770897"/>
              <a:ext cx="7471617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2" name="Shape 767"/>
            <p:cNvSpPr/>
            <p:nvPr/>
          </p:nvSpPr>
          <p:spPr>
            <a:xfrm>
              <a:off x="7737188" y="-2"/>
              <a:ext cx="7471617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3" name="Shape 767"/>
            <p:cNvSpPr/>
            <p:nvPr/>
          </p:nvSpPr>
          <p:spPr>
            <a:xfrm>
              <a:off x="15388852" y="7908871"/>
              <a:ext cx="7471617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4" name="Shape 767"/>
            <p:cNvSpPr/>
            <p:nvPr/>
          </p:nvSpPr>
          <p:spPr>
            <a:xfrm>
              <a:off x="15388852" y="5328870"/>
              <a:ext cx="7471617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5" name="Shape 767"/>
            <p:cNvSpPr/>
            <p:nvPr/>
          </p:nvSpPr>
          <p:spPr>
            <a:xfrm>
              <a:off x="15427249" y="2770897"/>
              <a:ext cx="7471615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6" name="Shape 767"/>
            <p:cNvSpPr/>
            <p:nvPr/>
          </p:nvSpPr>
          <p:spPr>
            <a:xfrm>
              <a:off x="15427249" y="-2"/>
              <a:ext cx="7471615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7" name="Shape 767"/>
            <p:cNvSpPr/>
            <p:nvPr/>
          </p:nvSpPr>
          <p:spPr>
            <a:xfrm>
              <a:off x="38396" y="7908871"/>
              <a:ext cx="7471615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8" name="Shape 767"/>
            <p:cNvSpPr/>
            <p:nvPr/>
          </p:nvSpPr>
          <p:spPr>
            <a:xfrm>
              <a:off x="-1" y="5328870"/>
              <a:ext cx="7471615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59" name="Shape 767"/>
            <p:cNvSpPr/>
            <p:nvPr/>
          </p:nvSpPr>
          <p:spPr>
            <a:xfrm>
              <a:off x="38396" y="2770897"/>
              <a:ext cx="7471615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0" name="Shape 767"/>
            <p:cNvSpPr/>
            <p:nvPr/>
          </p:nvSpPr>
          <p:spPr>
            <a:xfrm>
              <a:off x="38396" y="-2"/>
              <a:ext cx="7471615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</p:grpSp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744171" y="730256"/>
            <a:ext cx="21515226" cy="1080260"/>
          </a:xfrm>
          <a:prstGeom prst="rect">
            <a:avLst/>
          </a:prstGeom>
        </p:spPr>
        <p:txBody>
          <a:bodyPr/>
          <a:lstStyle>
            <a:lvl1pPr algn="l" defTabSz="914400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375" name="Group 20"/>
          <p:cNvGrpSpPr/>
          <p:nvPr/>
        </p:nvGrpSpPr>
        <p:grpSpPr>
          <a:xfrm>
            <a:off x="744157" y="2340861"/>
            <a:ext cx="22898866" cy="10262126"/>
            <a:chOff x="0" y="-1"/>
            <a:chExt cx="22898864" cy="10262125"/>
          </a:xfrm>
        </p:grpSpPr>
        <p:sp>
          <p:nvSpPr>
            <p:cNvPr id="363" name="Shape 767"/>
            <p:cNvSpPr/>
            <p:nvPr/>
          </p:nvSpPr>
          <p:spPr>
            <a:xfrm>
              <a:off x="7698792" y="7908871"/>
              <a:ext cx="7471617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4" name="Shape 767"/>
            <p:cNvSpPr/>
            <p:nvPr/>
          </p:nvSpPr>
          <p:spPr>
            <a:xfrm>
              <a:off x="7698792" y="5328870"/>
              <a:ext cx="7471617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5" name="Shape 767"/>
            <p:cNvSpPr/>
            <p:nvPr/>
          </p:nvSpPr>
          <p:spPr>
            <a:xfrm>
              <a:off x="7737188" y="2770897"/>
              <a:ext cx="7471617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6" name="Shape 767"/>
            <p:cNvSpPr/>
            <p:nvPr/>
          </p:nvSpPr>
          <p:spPr>
            <a:xfrm>
              <a:off x="7737188" y="-2"/>
              <a:ext cx="7471617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7" name="Shape 767"/>
            <p:cNvSpPr/>
            <p:nvPr/>
          </p:nvSpPr>
          <p:spPr>
            <a:xfrm>
              <a:off x="15388852" y="7908871"/>
              <a:ext cx="7471617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8" name="Shape 767"/>
            <p:cNvSpPr/>
            <p:nvPr/>
          </p:nvSpPr>
          <p:spPr>
            <a:xfrm>
              <a:off x="15388852" y="5328870"/>
              <a:ext cx="7471617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69" name="Shape 767"/>
            <p:cNvSpPr/>
            <p:nvPr/>
          </p:nvSpPr>
          <p:spPr>
            <a:xfrm>
              <a:off x="15427249" y="2770897"/>
              <a:ext cx="7471615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70" name="Shape 767"/>
            <p:cNvSpPr/>
            <p:nvPr/>
          </p:nvSpPr>
          <p:spPr>
            <a:xfrm>
              <a:off x="15427249" y="-2"/>
              <a:ext cx="7471615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71" name="Shape 767"/>
            <p:cNvSpPr/>
            <p:nvPr/>
          </p:nvSpPr>
          <p:spPr>
            <a:xfrm>
              <a:off x="38396" y="7908871"/>
              <a:ext cx="7471615" cy="2353254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72" name="Shape 767"/>
            <p:cNvSpPr/>
            <p:nvPr/>
          </p:nvSpPr>
          <p:spPr>
            <a:xfrm>
              <a:off x="-1" y="5328870"/>
              <a:ext cx="7471615" cy="2353253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73" name="Shape 767"/>
            <p:cNvSpPr/>
            <p:nvPr/>
          </p:nvSpPr>
          <p:spPr>
            <a:xfrm>
              <a:off x="38396" y="2770897"/>
              <a:ext cx="7471615" cy="2353255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74" name="Shape 767"/>
            <p:cNvSpPr/>
            <p:nvPr/>
          </p:nvSpPr>
          <p:spPr>
            <a:xfrm>
              <a:off x="38396" y="-2"/>
              <a:ext cx="7471615" cy="2588578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</p:grp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71EDA9E-FB52-3442-85F7-689A0A15C82E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171125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_Comparis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22"/>
          <p:cNvGrpSpPr/>
          <p:nvPr/>
        </p:nvGrpSpPr>
        <p:grpSpPr>
          <a:xfrm>
            <a:off x="744158" y="3296144"/>
            <a:ext cx="22937952" cy="9286008"/>
            <a:chOff x="0" y="0"/>
            <a:chExt cx="22937952" cy="9286006"/>
          </a:xfrm>
        </p:grpSpPr>
        <p:sp>
          <p:nvSpPr>
            <p:cNvPr id="385" name="Shape 766"/>
            <p:cNvSpPr/>
            <p:nvPr/>
          </p:nvSpPr>
          <p:spPr>
            <a:xfrm>
              <a:off x="15486989" y="9501"/>
              <a:ext cx="7450963" cy="1078140"/>
            </a:xfrm>
            <a:prstGeom prst="rect">
              <a:avLst/>
            </a:pr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5A5A5A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86" name="Shape 766"/>
            <p:cNvSpPr/>
            <p:nvPr/>
          </p:nvSpPr>
          <p:spPr>
            <a:xfrm>
              <a:off x="15486983" y="1239218"/>
              <a:ext cx="7450967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87" name="Shape 766"/>
            <p:cNvSpPr/>
            <p:nvPr/>
          </p:nvSpPr>
          <p:spPr>
            <a:xfrm>
              <a:off x="7742412" y="-1"/>
              <a:ext cx="7445992" cy="1087643"/>
            </a:xfrm>
            <a:prstGeom prst="rect">
              <a:avLst/>
            </a:pr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5A5A5A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88" name="Shape 766"/>
            <p:cNvSpPr/>
            <p:nvPr/>
          </p:nvSpPr>
          <p:spPr>
            <a:xfrm>
              <a:off x="645" y="-1"/>
              <a:ext cx="7430786" cy="1087643"/>
            </a:xfrm>
            <a:prstGeom prst="rect">
              <a:avLst/>
            </a:prstGeom>
            <a:solidFill>
              <a:srgbClr val="C91B0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89" name="Shape 766"/>
            <p:cNvSpPr/>
            <p:nvPr/>
          </p:nvSpPr>
          <p:spPr>
            <a:xfrm>
              <a:off x="1108" y="1239218"/>
              <a:ext cx="7421099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90" name="Shape 766"/>
            <p:cNvSpPr/>
            <p:nvPr/>
          </p:nvSpPr>
          <p:spPr>
            <a:xfrm>
              <a:off x="7742411" y="1239218"/>
              <a:ext cx="7421100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391" name="Shape 767"/>
            <p:cNvSpPr/>
            <p:nvPr/>
          </p:nvSpPr>
          <p:spPr>
            <a:xfrm>
              <a:off x="-1" y="251847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2" name="Shape 767"/>
            <p:cNvSpPr/>
            <p:nvPr/>
          </p:nvSpPr>
          <p:spPr>
            <a:xfrm>
              <a:off x="-1" y="603028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3" name="Shape 767"/>
            <p:cNvSpPr/>
            <p:nvPr/>
          </p:nvSpPr>
          <p:spPr>
            <a:xfrm>
              <a:off x="7771988" y="251847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4" name="Shape 767"/>
            <p:cNvSpPr/>
            <p:nvPr/>
          </p:nvSpPr>
          <p:spPr>
            <a:xfrm>
              <a:off x="7771988" y="603028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5" name="Shape 767"/>
            <p:cNvSpPr/>
            <p:nvPr/>
          </p:nvSpPr>
          <p:spPr>
            <a:xfrm>
              <a:off x="15479926" y="2518476"/>
              <a:ext cx="7418934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6" name="Shape 767"/>
            <p:cNvSpPr/>
            <p:nvPr/>
          </p:nvSpPr>
          <p:spPr>
            <a:xfrm>
              <a:off x="15479926" y="6030286"/>
              <a:ext cx="7418934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</p:grpSp>
      <p:grpSp>
        <p:nvGrpSpPr>
          <p:cNvPr id="410" name="Group 20"/>
          <p:cNvGrpSpPr/>
          <p:nvPr/>
        </p:nvGrpSpPr>
        <p:grpSpPr>
          <a:xfrm>
            <a:off x="744158" y="3296144"/>
            <a:ext cx="22937952" cy="9286008"/>
            <a:chOff x="0" y="0"/>
            <a:chExt cx="22937952" cy="9286006"/>
          </a:xfrm>
        </p:grpSpPr>
        <p:sp>
          <p:nvSpPr>
            <p:cNvPr id="398" name="Shape 766"/>
            <p:cNvSpPr/>
            <p:nvPr/>
          </p:nvSpPr>
          <p:spPr>
            <a:xfrm>
              <a:off x="15486989" y="9501"/>
              <a:ext cx="7450963" cy="1078140"/>
            </a:xfrm>
            <a:prstGeom prst="rect">
              <a:avLst/>
            </a:pr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5A5A5A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399" name="Shape 766"/>
            <p:cNvSpPr/>
            <p:nvPr/>
          </p:nvSpPr>
          <p:spPr>
            <a:xfrm>
              <a:off x="15486983" y="1239218"/>
              <a:ext cx="7450967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400" name="Shape 766"/>
            <p:cNvSpPr/>
            <p:nvPr/>
          </p:nvSpPr>
          <p:spPr>
            <a:xfrm>
              <a:off x="7742412" y="-1"/>
              <a:ext cx="7445992" cy="1087643"/>
            </a:xfrm>
            <a:prstGeom prst="rect">
              <a:avLst/>
            </a:pr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5A5A5A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1" name="Shape 766"/>
            <p:cNvSpPr/>
            <p:nvPr/>
          </p:nvSpPr>
          <p:spPr>
            <a:xfrm>
              <a:off x="645" y="-1"/>
              <a:ext cx="7430786" cy="1087643"/>
            </a:xfrm>
            <a:prstGeom prst="rect">
              <a:avLst/>
            </a:prstGeom>
            <a:solidFill>
              <a:srgbClr val="C91B0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1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2" name="Shape 766"/>
            <p:cNvSpPr/>
            <p:nvPr/>
          </p:nvSpPr>
          <p:spPr>
            <a:xfrm>
              <a:off x="1108" y="1239218"/>
              <a:ext cx="7421099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403" name="Shape 766"/>
            <p:cNvSpPr/>
            <p:nvPr/>
          </p:nvSpPr>
          <p:spPr>
            <a:xfrm>
              <a:off x="7742411" y="1239218"/>
              <a:ext cx="7421100" cy="1087642"/>
            </a:xfrm>
            <a:prstGeom prst="rect">
              <a:avLst/>
            </a:prstGeom>
            <a:solidFill>
              <a:srgbClr val="A2A2A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2000"/>
                </a:spcBef>
                <a:defRPr sz="2400" b="1" cap="none"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2400"/>
            </a:p>
          </p:txBody>
        </p:sp>
        <p:sp>
          <p:nvSpPr>
            <p:cNvPr id="404" name="Shape 767"/>
            <p:cNvSpPr/>
            <p:nvPr/>
          </p:nvSpPr>
          <p:spPr>
            <a:xfrm>
              <a:off x="-1" y="251847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5" name="Shape 767"/>
            <p:cNvSpPr/>
            <p:nvPr/>
          </p:nvSpPr>
          <p:spPr>
            <a:xfrm>
              <a:off x="-1" y="603028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6" name="Shape 767"/>
            <p:cNvSpPr/>
            <p:nvPr/>
          </p:nvSpPr>
          <p:spPr>
            <a:xfrm>
              <a:off x="7771988" y="251847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7" name="Shape 767"/>
            <p:cNvSpPr/>
            <p:nvPr/>
          </p:nvSpPr>
          <p:spPr>
            <a:xfrm>
              <a:off x="7771988" y="6030286"/>
              <a:ext cx="7418935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8" name="Shape 767"/>
            <p:cNvSpPr/>
            <p:nvPr/>
          </p:nvSpPr>
          <p:spPr>
            <a:xfrm>
              <a:off x="15479926" y="2518476"/>
              <a:ext cx="7418934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  <p:sp>
          <p:nvSpPr>
            <p:cNvPr id="409" name="Shape 767"/>
            <p:cNvSpPr/>
            <p:nvPr/>
          </p:nvSpPr>
          <p:spPr>
            <a:xfrm>
              <a:off x="15479926" y="6030286"/>
              <a:ext cx="7418934" cy="3255720"/>
            </a:xfrm>
            <a:prstGeom prst="rect">
              <a:avLst/>
            </a:prstGeom>
            <a:solidFill>
              <a:srgbClr val="F1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825500">
                <a:lnSpc>
                  <a:spcPts val="3600"/>
                </a:lnSpc>
                <a:spcBef>
                  <a:spcPts val="2000"/>
                </a:spcBef>
                <a:defRPr sz="2100" cap="none" spc="0">
                  <a:latin typeface="Arial"/>
                  <a:ea typeface="Arial"/>
                  <a:cs typeface="Arial"/>
                  <a:sym typeface="Arial"/>
                </a:defRPr>
              </a:pPr>
              <a:endParaRPr sz="2100"/>
            </a:p>
          </p:txBody>
        </p:sp>
      </p:grp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744171" y="730254"/>
            <a:ext cx="20881522" cy="2255000"/>
          </a:xfrm>
          <a:prstGeom prst="rect">
            <a:avLst/>
          </a:prstGeom>
        </p:spPr>
        <p:txBody>
          <a:bodyPr/>
          <a:lstStyle>
            <a:lvl1pPr algn="l" defTabSz="914400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A64F2D77-64D5-DA4C-B373-DECF823E92EB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6426270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Body Level One…"/>
          <p:cNvSpPr txBox="1">
            <a:spLocks noGrp="1"/>
          </p:cNvSpPr>
          <p:nvPr>
            <p:ph type="body" idx="1"/>
          </p:nvPr>
        </p:nvSpPr>
        <p:spPr>
          <a:xfrm>
            <a:off x="742579" y="1797905"/>
            <a:ext cx="22898846" cy="9214518"/>
          </a:xfrm>
          <a:prstGeom prst="rect">
            <a:avLst/>
          </a:prstGeom>
        </p:spPr>
        <p:txBody>
          <a:bodyPr lIns="91436" tIns="91436" rIns="91436" bIns="91436" anchor="ctr"/>
          <a:lstStyle>
            <a:lvl1pPr defTabSz="1828800">
              <a:lnSpc>
                <a:spcPct val="100000"/>
              </a:lnSpc>
              <a:defRPr sz="2600"/>
            </a:lvl1pPr>
            <a:lvl2pPr defTabSz="1828800">
              <a:lnSpc>
                <a:spcPct val="100000"/>
              </a:lnSpc>
              <a:defRPr sz="2600"/>
            </a:lvl2pPr>
            <a:lvl3pPr defTabSz="1828800">
              <a:lnSpc>
                <a:spcPct val="100000"/>
              </a:lnSpc>
              <a:defRPr sz="2600"/>
            </a:lvl3pPr>
            <a:lvl4pPr defTabSz="1828800">
              <a:lnSpc>
                <a:spcPct val="100000"/>
              </a:lnSpc>
              <a:defRPr sz="2600"/>
            </a:lvl4pPr>
            <a:lvl5pPr defTabSz="1828800">
              <a:lnSpc>
                <a:spcPct val="100000"/>
              </a:lnSpc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" name="Title Text"/>
          <p:cNvSpPr txBox="1">
            <a:spLocks noGrp="1"/>
          </p:cNvSpPr>
          <p:nvPr>
            <p:ph type="title"/>
          </p:nvPr>
        </p:nvSpPr>
        <p:spPr>
          <a:xfrm>
            <a:off x="1485154" y="831854"/>
            <a:ext cx="21413692" cy="2255004"/>
          </a:xfrm>
          <a:prstGeom prst="rect">
            <a:avLst/>
          </a:prstGeom>
        </p:spPr>
        <p:txBody>
          <a:bodyPr lIns="91436" tIns="91436" rIns="91436" bIns="91436"/>
          <a:lstStyle/>
          <a:p>
            <a:r>
              <a:t>Title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877E23-1097-244A-9A88-323222891FF9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5606918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ea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2961" y="911347"/>
            <a:ext cx="4298622" cy="42986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60070" y="911347"/>
            <a:ext cx="4298624" cy="42986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977168" y="911347"/>
            <a:ext cx="4298624" cy="42986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7594286" y="911347"/>
            <a:ext cx="4298624" cy="42986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6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2961" y="6884490"/>
            <a:ext cx="4298622" cy="4298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60070" y="6884490"/>
            <a:ext cx="4298624" cy="4298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1977168" y="6884490"/>
            <a:ext cx="4298624" cy="4298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4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594286" y="6884490"/>
            <a:ext cx="4298624" cy="4298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42961" y="5241228"/>
            <a:ext cx="4984754" cy="542900"/>
          </a:xfrm>
          <a:prstGeom prst="rect">
            <a:avLst/>
          </a:prstGeom>
        </p:spPr>
        <p:txBody>
          <a:bodyPr lIns="0" tIns="0" rIns="0" bIns="0"/>
          <a:lstStyle>
            <a:lvl1pPr defTabSz="825500">
              <a:lnSpc>
                <a:spcPct val="120000"/>
              </a:lnSpc>
              <a:spcBef>
                <a:spcPts val="0"/>
              </a:spcBef>
              <a:defRPr sz="1700" b="1" cap="all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1pPr>
            <a:lvl2pPr defTabSz="825500">
              <a:lnSpc>
                <a:spcPct val="120000"/>
              </a:lnSpc>
              <a:spcBef>
                <a:spcPts val="0"/>
              </a:spcBef>
              <a:defRPr sz="1700" b="1" cap="all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2pPr>
            <a:lvl3pPr defTabSz="825500">
              <a:lnSpc>
                <a:spcPct val="120000"/>
              </a:lnSpc>
              <a:spcBef>
                <a:spcPts val="0"/>
              </a:spcBef>
              <a:defRPr sz="1700" b="1" cap="all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3pPr>
            <a:lvl4pPr defTabSz="825500">
              <a:lnSpc>
                <a:spcPct val="120000"/>
              </a:lnSpc>
              <a:spcBef>
                <a:spcPts val="0"/>
              </a:spcBef>
              <a:defRPr sz="1700" b="1" cap="all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4pPr>
            <a:lvl5pPr defTabSz="825500">
              <a:lnSpc>
                <a:spcPct val="120000"/>
              </a:lnSpc>
              <a:spcBef>
                <a:spcPts val="0"/>
              </a:spcBef>
              <a:defRPr sz="1700" b="1" cap="all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1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6360070" y="5241228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2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11977176" y="5241228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3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17594286" y="5241228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4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742957" y="11233408"/>
            <a:ext cx="4984758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6360070" y="11233408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6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11977176" y="11233408"/>
            <a:ext cx="4984756" cy="542900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7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17594286" y="11233408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8" name="Text Placeholder 14"/>
          <p:cNvSpPr>
            <a:spLocks noGrp="1"/>
          </p:cNvSpPr>
          <p:nvPr>
            <p:ph type="body" sz="quarter" idx="28"/>
          </p:nvPr>
        </p:nvSpPr>
        <p:spPr>
          <a:xfrm>
            <a:off x="742957" y="5815384"/>
            <a:ext cx="4984758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9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6360070" y="5815384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0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11977176" y="5815384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1" name="Text Placeholder 14"/>
          <p:cNvSpPr>
            <a:spLocks noGrp="1"/>
          </p:cNvSpPr>
          <p:nvPr>
            <p:ph type="body" sz="quarter" idx="31"/>
          </p:nvPr>
        </p:nvSpPr>
        <p:spPr>
          <a:xfrm>
            <a:off x="17594286" y="5815384"/>
            <a:ext cx="4984756" cy="5429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2" name="Text Placeholder 14"/>
          <p:cNvSpPr>
            <a:spLocks noGrp="1"/>
          </p:cNvSpPr>
          <p:nvPr>
            <p:ph type="body" sz="quarter" idx="32"/>
          </p:nvPr>
        </p:nvSpPr>
        <p:spPr>
          <a:xfrm>
            <a:off x="742957" y="11807565"/>
            <a:ext cx="4984758" cy="54289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3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6360070" y="11807565"/>
            <a:ext cx="4984756" cy="54289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4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11977176" y="11807565"/>
            <a:ext cx="4984756" cy="542894"/>
          </a:xfrm>
          <a:prstGeom prst="rect">
            <a:avLst/>
          </a:prstGeom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65" name="Text Placeholder 14"/>
          <p:cNvSpPr>
            <a:spLocks noGrp="1"/>
          </p:cNvSpPr>
          <p:nvPr>
            <p:ph type="body" sz="quarter" idx="35"/>
          </p:nvPr>
        </p:nvSpPr>
        <p:spPr>
          <a:xfrm>
            <a:off x="17594286" y="11807565"/>
            <a:ext cx="4984756" cy="54289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6" name="Slide Number Placeholder 5"/>
          <p:cNvSpPr txBox="1"/>
          <p:nvPr/>
        </p:nvSpPr>
        <p:spPr>
          <a:xfrm>
            <a:off x="835495" y="12817839"/>
            <a:ext cx="9620578" cy="519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28" tIns="91428" rIns="91428" bIns="91428" anchor="ctr">
            <a:spAutoFit/>
          </a:bodyPr>
          <a:lstStyle>
            <a:lvl1pPr defTabSz="914400">
              <a:defRPr sz="2000" spc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© 2017 Rightpoint. All rights reserved. Confidential.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BBBB6070-D5C2-264B-97A2-083AA69526B0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550524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743372" y="543509"/>
            <a:ext cx="22898848" cy="2255002"/>
          </a:xfrm>
          <a:prstGeom prst="rect">
            <a:avLst/>
          </a:prstGeom>
        </p:spPr>
        <p:txBody>
          <a:bodyPr lIns="91436" tIns="91436" rIns="91436" bIns="91436"/>
          <a:lstStyle/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idx="1"/>
          </p:nvPr>
        </p:nvSpPr>
        <p:spPr>
          <a:xfrm>
            <a:off x="743372" y="3139420"/>
            <a:ext cx="22898848" cy="9214516"/>
          </a:xfrm>
          <a:prstGeom prst="rect">
            <a:avLst/>
          </a:prstGeom>
        </p:spPr>
        <p:txBody>
          <a:bodyPr lIns="91436" tIns="91436" rIns="91436" bIns="91436" anchor="ctr"/>
          <a:lstStyle>
            <a:lvl1pPr defTabSz="1828800">
              <a:lnSpc>
                <a:spcPct val="100000"/>
              </a:lnSpc>
              <a:defRPr sz="2600"/>
            </a:lvl1pPr>
            <a:lvl2pPr defTabSz="1828800">
              <a:lnSpc>
                <a:spcPct val="100000"/>
              </a:lnSpc>
              <a:defRPr sz="2600"/>
            </a:lvl2pPr>
            <a:lvl3pPr defTabSz="1828800">
              <a:lnSpc>
                <a:spcPct val="100000"/>
              </a:lnSpc>
              <a:defRPr sz="2600"/>
            </a:lvl3pPr>
            <a:lvl4pPr defTabSz="1828800">
              <a:lnSpc>
                <a:spcPct val="100000"/>
              </a:lnSpc>
              <a:defRPr sz="2600"/>
            </a:lvl4pPr>
            <a:lvl5pPr defTabSz="1828800">
              <a:lnSpc>
                <a:spcPct val="100000"/>
              </a:lnSpc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3889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0B8043-7CED-1143-97F4-C5B9CE4B94B8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3026304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2957" y="911342"/>
            <a:ext cx="5914770" cy="59147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441889" y="911342"/>
            <a:ext cx="5914770" cy="59147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18147" y="5709059"/>
            <a:ext cx="4984754" cy="542898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919209" y="6283215"/>
            <a:ext cx="4984754" cy="54289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8618147" y="6283215"/>
            <a:ext cx="4984754" cy="54289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0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742954" y="7104102"/>
            <a:ext cx="10081000" cy="550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1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12441894" y="7104102"/>
            <a:ext cx="10081000" cy="550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lide Number Placeholder 5"/>
          <p:cNvSpPr txBox="1"/>
          <p:nvPr/>
        </p:nvSpPr>
        <p:spPr>
          <a:xfrm>
            <a:off x="744162" y="13062698"/>
            <a:ext cx="9804712" cy="38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chemeClr val="accent5">
                    <a:satOff val="-1840"/>
                    <a:lumOff val="-1478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© 2020 Rightpoint, a Genpact company. All rights reserved. Confidential.</a:t>
            </a:r>
          </a:p>
        </p:txBody>
      </p:sp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0925" y="12875414"/>
            <a:ext cx="332779" cy="338550"/>
          </a:xfrm>
          <a:prstGeom prst="rect">
            <a:avLst/>
          </a:prstGeom>
        </p:spPr>
        <p:txBody>
          <a:bodyPr/>
          <a:lstStyle>
            <a:lvl1pPr defTabSz="1827976">
              <a:defRPr cap="none" spc="0">
                <a:solidFill>
                  <a:srgbClr val="C4C4C6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21162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ase Study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itle Text"/>
          <p:cNvSpPr txBox="1">
            <a:spLocks noGrp="1"/>
          </p:cNvSpPr>
          <p:nvPr>
            <p:ph type="title"/>
          </p:nvPr>
        </p:nvSpPr>
        <p:spPr>
          <a:xfrm>
            <a:off x="744073" y="595875"/>
            <a:ext cx="11075398" cy="1557870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accent4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2" name="Picture Placeholder 3"/>
          <p:cNvSpPr>
            <a:spLocks noGrp="1"/>
          </p:cNvSpPr>
          <p:nvPr>
            <p:ph type="pic" idx="13"/>
          </p:nvPr>
        </p:nvSpPr>
        <p:spPr>
          <a:xfrm>
            <a:off x="12185904" y="0"/>
            <a:ext cx="12198096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4070" y="5486400"/>
            <a:ext cx="11076456" cy="7226300"/>
          </a:xfrm>
          <a:prstGeom prst="rect">
            <a:avLst/>
          </a:prstGeom>
        </p:spPr>
        <p:txBody>
          <a:bodyPr lIns="45718" tIns="45718" rIns="45718" bIns="45718"/>
          <a:lstStyle>
            <a:lvl1pPr marL="457200" indent="-4572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Slide Number Placeholder 5"/>
          <p:cNvSpPr txBox="1"/>
          <p:nvPr/>
        </p:nvSpPr>
        <p:spPr>
          <a:xfrm>
            <a:off x="744162" y="13062698"/>
            <a:ext cx="9804712" cy="38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chemeClr val="accent5">
                    <a:satOff val="-1840"/>
                    <a:lumOff val="-1478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© 2020 Rightpoint, a Genpact company. All rights reserved. Confidential.</a:t>
            </a:r>
          </a:p>
        </p:txBody>
      </p:sp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1" y="12712701"/>
            <a:ext cx="662088" cy="662345"/>
          </a:xfrm>
          <a:prstGeom prst="rect">
            <a:avLst/>
          </a:prstGeom>
        </p:spPr>
        <p:txBody>
          <a:bodyPr lIns="182872" tIns="182872" rIns="182872" bIns="182872"/>
          <a:lstStyle>
            <a:lvl1pPr defTabSz="825500">
              <a:lnSpc>
                <a:spcPct val="120000"/>
              </a:lnSpc>
              <a:defRPr sz="1700" b="1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65999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Text_Half Image_no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 4"/>
          <p:cNvSpPr/>
          <p:nvPr/>
        </p:nvSpPr>
        <p:spPr>
          <a:xfrm>
            <a:off x="12195048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633" name="Picture Placeholder 2"/>
          <p:cNvSpPr>
            <a:spLocks noGrp="1"/>
          </p:cNvSpPr>
          <p:nvPr>
            <p:ph type="pic" idx="13"/>
          </p:nvPr>
        </p:nvSpPr>
        <p:spPr>
          <a:xfrm>
            <a:off x="12182477" y="0"/>
            <a:ext cx="12201526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4" name="Slide Number Placeholder 5"/>
          <p:cNvSpPr txBox="1"/>
          <p:nvPr/>
        </p:nvSpPr>
        <p:spPr>
          <a:xfrm>
            <a:off x="744162" y="13062698"/>
            <a:ext cx="9804712" cy="38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chemeClr val="accent5">
                    <a:satOff val="-1840"/>
                    <a:lumOff val="-14784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© 2020 Rightpoint, a Genpact company. All rights reserved. Confidential.</a:t>
            </a:r>
          </a:p>
        </p:txBody>
      </p:sp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1" y="12712701"/>
            <a:ext cx="662088" cy="662345"/>
          </a:xfrm>
          <a:prstGeom prst="rect">
            <a:avLst/>
          </a:prstGeom>
        </p:spPr>
        <p:txBody>
          <a:bodyPr lIns="182872" tIns="182872" rIns="182872" bIns="182872"/>
          <a:lstStyle>
            <a:lvl1pPr defTabSz="825500">
              <a:lnSpc>
                <a:spcPct val="120000"/>
              </a:lnSpc>
              <a:defRPr sz="1700" b="1" spc="86">
                <a:solidFill>
                  <a:srgbClr val="151515"/>
                </a:solidFill>
                <a:latin typeface="HuluStyle PP Light"/>
                <a:ea typeface="HuluStyle PP Light"/>
                <a:cs typeface="HuluStyle PP Light"/>
                <a:sym typeface="HuluStyle PP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24199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screen 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icture Placeholder 2"/>
          <p:cNvSpPr>
            <a:spLocks noGrp="1"/>
          </p:cNvSpPr>
          <p:nvPr>
            <p:ph type="pic" idx="13"/>
          </p:nvPr>
        </p:nvSpPr>
        <p:spPr>
          <a:xfrm>
            <a:off x="0" y="3"/>
            <a:ext cx="24384000" cy="13716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17813" y="9520709"/>
            <a:ext cx="15465430" cy="3279778"/>
          </a:xfrm>
          <a:prstGeom prst="rect">
            <a:avLst/>
          </a:prstGeom>
        </p:spPr>
        <p:txBody>
          <a:bodyPr lIns="45718" tIns="45718" rIns="45718" bIns="45718"/>
          <a:lstStyle>
            <a:lvl1pPr defTabSz="1828800">
              <a:lnSpc>
                <a:spcPct val="100000"/>
              </a:lnSpc>
              <a:defRPr sz="2600"/>
            </a:lvl1pPr>
            <a:lvl2pPr marL="1244600" indent="-330200" defTabSz="1828800">
              <a:lnSpc>
                <a:spcPct val="100000"/>
              </a:lnSpc>
              <a:buSzPct val="100000"/>
              <a:buChar char="•"/>
              <a:defRPr sz="2600"/>
            </a:lvl2pPr>
            <a:lvl3pPr marL="2159000" indent="-330200" defTabSz="1828800">
              <a:lnSpc>
                <a:spcPct val="100000"/>
              </a:lnSpc>
              <a:buSzPct val="100000"/>
              <a:buChar char="•"/>
              <a:defRPr sz="2600"/>
            </a:lvl3pPr>
            <a:lvl4pPr marL="3114676" indent="-371476" defTabSz="1828800">
              <a:lnSpc>
                <a:spcPct val="100000"/>
              </a:lnSpc>
              <a:buSzPct val="100000"/>
              <a:buChar char="•"/>
              <a:defRPr sz="2600"/>
            </a:lvl4pPr>
            <a:lvl5pPr marL="4029076" indent="-371476" defTabSz="1828800">
              <a:lnSpc>
                <a:spcPct val="100000"/>
              </a:lnSpc>
              <a:buSzPct val="100000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4" name="Slide Number Placeholder 5"/>
          <p:cNvSpPr txBox="1"/>
          <p:nvPr/>
        </p:nvSpPr>
        <p:spPr>
          <a:xfrm>
            <a:off x="744162" y="13062698"/>
            <a:ext cx="9804712" cy="38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© 2020 Rightpoint, a Genpact company. All rights reserved. Confidential.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00925" y="12875414"/>
            <a:ext cx="332779" cy="338550"/>
          </a:xfrm>
          <a:prstGeom prst="rect">
            <a:avLst/>
          </a:prstGeom>
        </p:spPr>
        <p:txBody>
          <a:bodyPr/>
          <a:lstStyle>
            <a:lvl1pPr defTabSz="1827976">
              <a:defRPr cap="none" spc="0">
                <a:solidFill>
                  <a:srgbClr val="C4C4C6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419652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7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53" name="Freeform 8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54" name="Freeform 10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55" name="Freeform 11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56" name="Freeform 12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57" name="Freeform 13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841359" y="4992625"/>
            <a:ext cx="21033938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grpSp>
        <p:nvGrpSpPr>
          <p:cNvPr id="65" name="Group 31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60" name="Freeform 32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61" name="Freeform 33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62" name="Freeform 34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63" name="Freeform 57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64" name="Freeform 58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7793A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pic>
        <p:nvPicPr>
          <p:cNvPr id="66" name="Picture 81" descr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817" y="615919"/>
            <a:ext cx="3044234" cy="764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53FACA1-9A7E-F943-84E0-1C15FDD5B423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20" name="Body Level One…">
            <a:extLst>
              <a:ext uri="{FF2B5EF4-FFF2-40B4-BE49-F238E27FC236}">
                <a16:creationId xmlns:a16="http://schemas.microsoft.com/office/drawing/2014/main" id="{0CDE5CA9-E982-9747-8119-CEF1C120F67E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25210528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_Third_Left_image_right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angle 24"/>
          <p:cNvSpPr/>
          <p:nvPr/>
        </p:nvSpPr>
        <p:spPr>
          <a:xfrm>
            <a:off x="8543108" y="0"/>
            <a:ext cx="1585321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560" name="Rectangle 4"/>
          <p:cNvSpPr/>
          <p:nvPr/>
        </p:nvSpPr>
        <p:spPr>
          <a:xfrm>
            <a:off x="12196637" y="0"/>
            <a:ext cx="1219969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561" name="Picture Placeholder 7"/>
          <p:cNvSpPr>
            <a:spLocks noGrp="1"/>
          </p:cNvSpPr>
          <p:nvPr>
            <p:ph type="pic" idx="13"/>
          </p:nvPr>
        </p:nvSpPr>
        <p:spPr>
          <a:xfrm>
            <a:off x="12177711" y="0"/>
            <a:ext cx="1220947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565" name="Group 8"/>
          <p:cNvGrpSpPr/>
          <p:nvPr/>
        </p:nvGrpSpPr>
        <p:grpSpPr>
          <a:xfrm>
            <a:off x="23330799" y="424605"/>
            <a:ext cx="623038" cy="544550"/>
            <a:chOff x="0" y="-1"/>
            <a:chExt cx="623035" cy="544549"/>
          </a:xfrm>
        </p:grpSpPr>
        <p:sp>
          <p:nvSpPr>
            <p:cNvPr id="562" name="Freeform 10"/>
            <p:cNvSpPr/>
            <p:nvPr/>
          </p:nvSpPr>
          <p:spPr>
            <a:xfrm>
              <a:off x="-1" y="-2"/>
              <a:ext cx="285846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563" name="Freeform 11"/>
            <p:cNvSpPr/>
            <p:nvPr/>
          </p:nvSpPr>
          <p:spPr>
            <a:xfrm>
              <a:off x="351306" y="-2"/>
              <a:ext cx="271729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564" name="Freeform 12"/>
            <p:cNvSpPr/>
            <p:nvPr/>
          </p:nvSpPr>
          <p:spPr>
            <a:xfrm>
              <a:off x="0" y="473574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566" name="Title Text"/>
          <p:cNvSpPr txBox="1">
            <a:spLocks noGrp="1"/>
          </p:cNvSpPr>
          <p:nvPr>
            <p:ph type="title"/>
          </p:nvPr>
        </p:nvSpPr>
        <p:spPr>
          <a:xfrm>
            <a:off x="744178" y="2782661"/>
            <a:ext cx="6728192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43059" y="4949836"/>
            <a:ext cx="6728898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4171950" indent="-514350">
              <a:lnSpc>
                <a:spcPct val="100000"/>
              </a:lnSpc>
              <a:buSzPct val="100000"/>
              <a:buFont typeface="Arial"/>
              <a:buChar char="•"/>
              <a:defRPr sz="2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8" name="Rectangle 13"/>
          <p:cNvSpPr/>
          <p:nvPr/>
        </p:nvSpPr>
        <p:spPr>
          <a:xfrm>
            <a:off x="8543108" y="0"/>
            <a:ext cx="15853216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572" name="Group 18"/>
          <p:cNvGrpSpPr/>
          <p:nvPr/>
        </p:nvGrpSpPr>
        <p:grpSpPr>
          <a:xfrm>
            <a:off x="23330799" y="424605"/>
            <a:ext cx="623038" cy="544550"/>
            <a:chOff x="0" y="-1"/>
            <a:chExt cx="623035" cy="544549"/>
          </a:xfrm>
        </p:grpSpPr>
        <p:sp>
          <p:nvSpPr>
            <p:cNvPr id="569" name="Freeform 19"/>
            <p:cNvSpPr/>
            <p:nvPr/>
          </p:nvSpPr>
          <p:spPr>
            <a:xfrm>
              <a:off x="-1" y="-2"/>
              <a:ext cx="285846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570" name="Freeform 20"/>
            <p:cNvSpPr/>
            <p:nvPr/>
          </p:nvSpPr>
          <p:spPr>
            <a:xfrm>
              <a:off x="351306" y="-2"/>
              <a:ext cx="271729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571" name="Freeform 21"/>
            <p:cNvSpPr/>
            <p:nvPr/>
          </p:nvSpPr>
          <p:spPr>
            <a:xfrm>
              <a:off x="0" y="473574"/>
              <a:ext cx="272774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621ED87-7004-AF43-800A-78EA3F0D5EF5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40488804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_Half_Left_image_right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ctangle 4"/>
          <p:cNvSpPr/>
          <p:nvPr/>
        </p:nvSpPr>
        <p:spPr>
          <a:xfrm>
            <a:off x="12195048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653" name="Picture Placeholder 7"/>
          <p:cNvSpPr>
            <a:spLocks noGrp="1"/>
          </p:cNvSpPr>
          <p:nvPr>
            <p:ph type="pic" idx="13"/>
          </p:nvPr>
        </p:nvSpPr>
        <p:spPr>
          <a:xfrm>
            <a:off x="12176129" y="0"/>
            <a:ext cx="1220787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4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59" name="Group 12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656" name="Freeform 13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57" name="Freeform 14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58" name="Freeform 16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004ADF-0FC3-8346-A539-82D92E716FC6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5450475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_Half_Left_image_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Rectangle 4"/>
          <p:cNvSpPr/>
          <p:nvPr/>
        </p:nvSpPr>
        <p:spPr>
          <a:xfrm>
            <a:off x="12195048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669" name="Picture Placeholder 7"/>
          <p:cNvSpPr>
            <a:spLocks noGrp="1"/>
          </p:cNvSpPr>
          <p:nvPr>
            <p:ph type="pic" idx="13"/>
          </p:nvPr>
        </p:nvSpPr>
        <p:spPr>
          <a:xfrm>
            <a:off x="12176129" y="0"/>
            <a:ext cx="1220787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70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75" name="Group 12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672" name="Freeform 13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73" name="Freeform 14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74" name="Freeform 16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3A9D7E-748F-4442-B86C-826EAE604D61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8246995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ay_Half_left_image_right">
    <p:bg>
      <p:bgPr>
        <a:solidFill>
          <a:srgbClr val="69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Rectangle 4"/>
          <p:cNvGrpSpPr/>
          <p:nvPr/>
        </p:nvGrpSpPr>
        <p:grpSpPr>
          <a:xfrm>
            <a:off x="12195043" y="0"/>
            <a:ext cx="12198110" cy="13716000"/>
            <a:chOff x="-1" y="0"/>
            <a:chExt cx="12198107" cy="13716000"/>
          </a:xfrm>
        </p:grpSpPr>
        <p:sp>
          <p:nvSpPr>
            <p:cNvPr id="684" name="Rectangle"/>
            <p:cNvSpPr/>
            <p:nvPr/>
          </p:nvSpPr>
          <p:spPr>
            <a:xfrm>
              <a:off x="-1" y="0"/>
              <a:ext cx="12198107" cy="137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828800">
                <a:lnSpc>
                  <a:spcPct val="100000"/>
                </a:lnSpc>
                <a:spcBef>
                  <a:spcPts val="2000"/>
                </a:spcBef>
                <a:defRPr sz="2600" cap="none" spc="0">
                  <a:solidFill>
                    <a:srgbClr val="FFFFFF"/>
                  </a:solidFill>
                </a:defRPr>
              </a:pPr>
              <a:endParaRPr sz="2600"/>
            </a:p>
          </p:txBody>
        </p:sp>
        <p:sp>
          <p:nvSpPr>
            <p:cNvPr id="685" name="v"/>
            <p:cNvSpPr txBox="1"/>
            <p:nvPr/>
          </p:nvSpPr>
          <p:spPr>
            <a:xfrm>
              <a:off x="45719" y="6210483"/>
              <a:ext cx="12106667" cy="1295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200" spc="360">
                  <a:solidFill>
                    <a:srgbClr val="FFFFFF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r>
                <a:rPr sz="7200"/>
                <a:t>v</a:t>
              </a:r>
            </a:p>
          </p:txBody>
        </p:sp>
      </p:grpSp>
      <p:sp>
        <p:nvSpPr>
          <p:cNvPr id="688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93" name="Group 12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690" name="Freeform 13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91" name="Freeform 14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692" name="Freeform 16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694" name="Slide Number Placeholder 5"/>
          <p:cNvSpPr txBox="1"/>
          <p:nvPr/>
        </p:nvSpPr>
        <p:spPr>
          <a:xfrm>
            <a:off x="744162" y="13062698"/>
            <a:ext cx="9804712" cy="38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200"/>
              <a:t>© 2020 Rightpoint, a Genpact company. All rights reserved. Confidential.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94123F-6C00-8349-8667-31B5DB595228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6754218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_Half_Left_image_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Rectangle 4"/>
          <p:cNvSpPr/>
          <p:nvPr/>
        </p:nvSpPr>
        <p:spPr>
          <a:xfrm>
            <a:off x="12185904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703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" name="Picture Placeholder 11"/>
          <p:cNvSpPr>
            <a:spLocks noGrp="1"/>
          </p:cNvSpPr>
          <p:nvPr>
            <p:ph type="pic" idx="13"/>
          </p:nvPr>
        </p:nvSpPr>
        <p:spPr>
          <a:xfrm>
            <a:off x="12185650" y="0"/>
            <a:ext cx="1219835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709" name="Group 15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706" name="Freeform 16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707" name="Freeform 17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708" name="Freeform 18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3879058-E30E-6C41-BBC1-EE49FF8421FE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0423614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Yellow_Half_Left_image_right">
    <p:bg>
      <p:bgPr>
        <a:solidFill>
          <a:srgbClr val="F3B2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Rectangle 4"/>
          <p:cNvSpPr/>
          <p:nvPr/>
        </p:nvSpPr>
        <p:spPr>
          <a:xfrm>
            <a:off x="12195048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719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224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3368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3147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229100" indent="-5715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1" name="Picture Placeholder 2"/>
          <p:cNvSpPr>
            <a:spLocks noGrp="1"/>
          </p:cNvSpPr>
          <p:nvPr>
            <p:ph type="pic" idx="13"/>
          </p:nvPr>
        </p:nvSpPr>
        <p:spPr>
          <a:xfrm>
            <a:off x="12195179" y="0"/>
            <a:ext cx="1219835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725" name="Group 14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722" name="Freeform 15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723" name="Freeform 16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724" name="Freeform 17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554ECAA-5B0D-ED44-AFDC-D937271C88E3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6558986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Text Grey">
    <p:bg>
      <p:bgPr>
        <a:solidFill>
          <a:srgbClr val="5A5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Title Text"/>
          <p:cNvSpPr txBox="1">
            <a:spLocks noGrp="1"/>
          </p:cNvSpPr>
          <p:nvPr>
            <p:ph type="title"/>
          </p:nvPr>
        </p:nvSpPr>
        <p:spPr>
          <a:xfrm>
            <a:off x="744071" y="3364995"/>
            <a:ext cx="22895862" cy="6986018"/>
          </a:xfrm>
          <a:prstGeom prst="rect">
            <a:avLst/>
          </a:prstGeom>
        </p:spPr>
        <p:txBody>
          <a:bodyPr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42731-7615-E04B-964C-46DAD518E64B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45208221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Text Black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roup 4"/>
          <p:cNvGrpSpPr/>
          <p:nvPr/>
        </p:nvGrpSpPr>
        <p:grpSpPr>
          <a:xfrm>
            <a:off x="23327757" y="424600"/>
            <a:ext cx="622958" cy="544552"/>
            <a:chOff x="0" y="0"/>
            <a:chExt cx="622956" cy="544550"/>
          </a:xfrm>
        </p:grpSpPr>
        <p:sp>
          <p:nvSpPr>
            <p:cNvPr id="744" name="Freeform 5"/>
            <p:cNvSpPr/>
            <p:nvPr/>
          </p:nvSpPr>
          <p:spPr>
            <a:xfrm>
              <a:off x="0" y="-1"/>
              <a:ext cx="285808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7200"/>
            </a:p>
          </p:txBody>
        </p:sp>
        <p:sp>
          <p:nvSpPr>
            <p:cNvPr id="745" name="Freeform 6"/>
            <p:cNvSpPr/>
            <p:nvPr/>
          </p:nvSpPr>
          <p:spPr>
            <a:xfrm>
              <a:off x="351260" y="-1"/>
              <a:ext cx="271696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7200"/>
            </a:p>
          </p:txBody>
        </p:sp>
        <p:sp>
          <p:nvSpPr>
            <p:cNvPr id="746" name="Freeform 7"/>
            <p:cNvSpPr/>
            <p:nvPr/>
          </p:nvSpPr>
          <p:spPr>
            <a:xfrm>
              <a:off x="-1" y="473575"/>
              <a:ext cx="272738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7200"/>
            </a:p>
          </p:txBody>
        </p:sp>
      </p:grpSp>
      <p:sp>
        <p:nvSpPr>
          <p:cNvPr id="748" name="Title Text"/>
          <p:cNvSpPr txBox="1">
            <a:spLocks noGrp="1"/>
          </p:cNvSpPr>
          <p:nvPr>
            <p:ph type="title"/>
          </p:nvPr>
        </p:nvSpPr>
        <p:spPr>
          <a:xfrm>
            <a:off x="744071" y="3364995"/>
            <a:ext cx="22895862" cy="6986018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l" defTabSz="1828618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B7067A-ACFE-EB4E-8103-F43693AD6C00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79094448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ck_Half_Left_image_right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Rectangle 4"/>
          <p:cNvSpPr/>
          <p:nvPr/>
        </p:nvSpPr>
        <p:spPr>
          <a:xfrm>
            <a:off x="12195048" y="0"/>
            <a:ext cx="121981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885" name="Picture Placeholder 7"/>
          <p:cNvSpPr>
            <a:spLocks noGrp="1"/>
          </p:cNvSpPr>
          <p:nvPr>
            <p:ph type="pic" idx="13"/>
          </p:nvPr>
        </p:nvSpPr>
        <p:spPr>
          <a:xfrm>
            <a:off x="12176129" y="0"/>
            <a:ext cx="1220787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889" name="Group 8"/>
          <p:cNvGrpSpPr/>
          <p:nvPr/>
        </p:nvGrpSpPr>
        <p:grpSpPr>
          <a:xfrm>
            <a:off x="23327763" y="424605"/>
            <a:ext cx="622954" cy="544546"/>
            <a:chOff x="0" y="0"/>
            <a:chExt cx="622951" cy="544544"/>
          </a:xfrm>
        </p:grpSpPr>
        <p:sp>
          <p:nvSpPr>
            <p:cNvPr id="886" name="Freeform 10"/>
            <p:cNvSpPr/>
            <p:nvPr/>
          </p:nvSpPr>
          <p:spPr>
            <a:xfrm>
              <a:off x="2" y="-1"/>
              <a:ext cx="285804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887" name="Freeform 11"/>
            <p:cNvSpPr/>
            <p:nvPr/>
          </p:nvSpPr>
          <p:spPr>
            <a:xfrm>
              <a:off x="351259" y="-1"/>
              <a:ext cx="271693" cy="37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888" name="Freeform 12"/>
            <p:cNvSpPr/>
            <p:nvPr/>
          </p:nvSpPr>
          <p:spPr>
            <a:xfrm>
              <a:off x="-1" y="473572"/>
              <a:ext cx="272738" cy="70973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890" name="Title Text"/>
          <p:cNvSpPr txBox="1">
            <a:spLocks noGrp="1"/>
          </p:cNvSpPr>
          <p:nvPr>
            <p:ph type="title"/>
          </p:nvPr>
        </p:nvSpPr>
        <p:spPr>
          <a:xfrm>
            <a:off x="744079" y="2782661"/>
            <a:ext cx="10635130" cy="1896918"/>
          </a:xfrm>
          <a:prstGeom prst="rect">
            <a:avLst/>
          </a:prstGeom>
        </p:spPr>
        <p:txBody>
          <a:bodyPr anchor="ctr"/>
          <a:lstStyle>
            <a:lvl1pPr algn="l" defTabSz="914400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956" y="4949834"/>
            <a:ext cx="10636252" cy="6937376"/>
          </a:xfrm>
          <a:prstGeom prst="rect">
            <a:avLst/>
          </a:prstGeom>
        </p:spPr>
        <p:txBody>
          <a:bodyPr lIns="45718" tIns="45718" rIns="45718" bIns="45718"/>
          <a:lstStyle>
            <a:lvl1pPr marL="5080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95400" indent="-381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285998" indent="-457198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2512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165600" indent="-508000">
              <a:lnSpc>
                <a:spcPct val="100000"/>
              </a:lnSpc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B49CB5-B8B0-2C42-AEC6-327D026925CC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68450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24387176" cy="13423516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Rectangle 9"/>
          <p:cNvSpPr/>
          <p:nvPr/>
        </p:nvSpPr>
        <p:spPr>
          <a:xfrm>
            <a:off x="18119671" y="6360206"/>
            <a:ext cx="6267510" cy="1894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960" name="Rectangle 4"/>
          <p:cNvSpPr/>
          <p:nvPr/>
        </p:nvSpPr>
        <p:spPr>
          <a:xfrm>
            <a:off x="22265491" y="10997185"/>
            <a:ext cx="2121690" cy="24140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964" name="Group 5"/>
          <p:cNvGrpSpPr/>
          <p:nvPr/>
        </p:nvGrpSpPr>
        <p:grpSpPr>
          <a:xfrm>
            <a:off x="22638688" y="12054819"/>
            <a:ext cx="1004144" cy="877646"/>
            <a:chOff x="-1" y="-1"/>
            <a:chExt cx="1004141" cy="877644"/>
          </a:xfrm>
        </p:grpSpPr>
        <p:sp>
          <p:nvSpPr>
            <p:cNvPr id="961" name="Freeform 6"/>
            <p:cNvSpPr/>
            <p:nvPr/>
          </p:nvSpPr>
          <p:spPr>
            <a:xfrm>
              <a:off x="-2" y="-2"/>
              <a:ext cx="460694" cy="60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62" name="Freeform 7"/>
            <p:cNvSpPr/>
            <p:nvPr/>
          </p:nvSpPr>
          <p:spPr>
            <a:xfrm>
              <a:off x="566199" y="-1"/>
              <a:ext cx="437942" cy="60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63" name="Freeform 8"/>
            <p:cNvSpPr/>
            <p:nvPr/>
          </p:nvSpPr>
          <p:spPr>
            <a:xfrm>
              <a:off x="1" y="763256"/>
              <a:ext cx="439624" cy="11438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965" name="TextBox 10"/>
          <p:cNvSpPr txBox="1"/>
          <p:nvPr/>
        </p:nvSpPr>
        <p:spPr>
          <a:xfrm>
            <a:off x="18243581" y="6643687"/>
            <a:ext cx="6957991" cy="143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0" spc="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sz="8000"/>
              <a:t>Thank you.</a:t>
            </a:r>
          </a:p>
        </p:txBody>
      </p:sp>
      <p:pic>
        <p:nvPicPr>
          <p:cNvPr id="966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24387176" cy="13423516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Rectangle 12"/>
          <p:cNvSpPr/>
          <p:nvPr/>
        </p:nvSpPr>
        <p:spPr>
          <a:xfrm>
            <a:off x="18119671" y="6360206"/>
            <a:ext cx="6267510" cy="1894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sp>
        <p:nvSpPr>
          <p:cNvPr id="968" name="Rectangle 13"/>
          <p:cNvSpPr/>
          <p:nvPr/>
        </p:nvSpPr>
        <p:spPr>
          <a:xfrm>
            <a:off x="22265491" y="10997185"/>
            <a:ext cx="2121690" cy="24140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1828800">
              <a:lnSpc>
                <a:spcPct val="100000"/>
              </a:lnSpc>
              <a:spcBef>
                <a:spcPts val="2000"/>
              </a:spcBef>
              <a:defRPr sz="7200" cap="none" spc="0">
                <a:solidFill>
                  <a:srgbClr val="FFFFFF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endParaRPr sz="7200"/>
          </a:p>
        </p:txBody>
      </p:sp>
      <p:grpSp>
        <p:nvGrpSpPr>
          <p:cNvPr id="972" name="Group 14"/>
          <p:cNvGrpSpPr/>
          <p:nvPr/>
        </p:nvGrpSpPr>
        <p:grpSpPr>
          <a:xfrm>
            <a:off x="22638688" y="12054819"/>
            <a:ext cx="1004144" cy="877646"/>
            <a:chOff x="-1" y="-1"/>
            <a:chExt cx="1004141" cy="877644"/>
          </a:xfrm>
        </p:grpSpPr>
        <p:sp>
          <p:nvSpPr>
            <p:cNvPr id="969" name="Freeform 15"/>
            <p:cNvSpPr/>
            <p:nvPr/>
          </p:nvSpPr>
          <p:spPr>
            <a:xfrm>
              <a:off x="-2" y="-2"/>
              <a:ext cx="460694" cy="60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70" name="Freeform 16"/>
            <p:cNvSpPr/>
            <p:nvPr/>
          </p:nvSpPr>
          <p:spPr>
            <a:xfrm>
              <a:off x="566199" y="-1"/>
              <a:ext cx="437942" cy="60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71" name="Freeform 17"/>
            <p:cNvSpPr/>
            <p:nvPr/>
          </p:nvSpPr>
          <p:spPr>
            <a:xfrm>
              <a:off x="1" y="763256"/>
              <a:ext cx="439624" cy="11438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973" name="TextBox 18"/>
          <p:cNvSpPr txBox="1"/>
          <p:nvPr/>
        </p:nvSpPr>
        <p:spPr>
          <a:xfrm>
            <a:off x="18243581" y="6643687"/>
            <a:ext cx="6957991" cy="1437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0" spc="4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sz="8000"/>
              <a:t>Thank you.</a:t>
            </a:r>
          </a:p>
        </p:txBody>
      </p:sp>
      <p:sp>
        <p:nvSpPr>
          <p:cNvPr id="9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5" y="12543427"/>
            <a:ext cx="332779" cy="338550"/>
          </a:xfrm>
          <a:prstGeom prst="rect">
            <a:avLst/>
          </a:prstGeom>
        </p:spPr>
        <p:txBody>
          <a:bodyPr anchor="ctr"/>
          <a:lstStyle>
            <a:lvl1pPr defTabSz="1827976">
              <a:defRPr cap="none" spc="0">
                <a:solidFill>
                  <a:srgbClr val="C4C4C6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84644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27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76" name="Freeform 28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77" name="Freeform 29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78" name="Freeform 30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79" name="Freeform 31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80" name="Freeform 32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F3B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41359" y="4992625"/>
            <a:ext cx="21033938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83" name="Picture 55" descr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817" y="615919"/>
            <a:ext cx="3044234" cy="76484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3F9D91-0107-9B43-8A3F-473634A905D1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14" name="Body Level One…">
            <a:extLst>
              <a:ext uri="{FF2B5EF4-FFF2-40B4-BE49-F238E27FC236}">
                <a16:creationId xmlns:a16="http://schemas.microsoft.com/office/drawing/2014/main" id="{8976D0BB-022D-814A-9C63-1604493489FB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495206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Grey">
    <p:bg>
      <p:bgPr>
        <a:solidFill>
          <a:srgbClr val="5A5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27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93" name="Freeform 28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4" name="Freeform 29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5" name="Freeform 30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6" name="Freeform 31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97" name="Freeform 32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69696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841359" y="4992625"/>
            <a:ext cx="21033938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9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0" name="Picture 55" descr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817" y="615919"/>
            <a:ext cx="3044234" cy="76484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917FC07-30E7-614A-A869-31AAA7015AA5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©</a:t>
            </a:r>
            <a:r>
              <a:rPr lang="en-US">
                <a:solidFill>
                  <a:srgbClr val="FFFFFF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rgbClr val="FFFFFF"/>
                </a:solidFill>
              </a:rPr>
              <a:t>2021</a:t>
            </a:fld>
            <a:r>
              <a:rPr>
                <a:solidFill>
                  <a:srgbClr val="FFFFFF"/>
                </a:solidFill>
              </a:rPr>
              <a:t> Rightpoint, a Genpact company. All rights reserved. Confidential.</a:t>
            </a:r>
          </a:p>
        </p:txBody>
      </p:sp>
      <p:sp>
        <p:nvSpPr>
          <p:cNvPr id="14" name="Body Level One…">
            <a:extLst>
              <a:ext uri="{FF2B5EF4-FFF2-40B4-BE49-F238E27FC236}">
                <a16:creationId xmlns:a16="http://schemas.microsoft.com/office/drawing/2014/main" id="{D0EE8683-BD14-0E42-B94F-099DAD81D92F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383532286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B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27"/>
          <p:cNvGrpSpPr/>
          <p:nvPr/>
        </p:nvGrpSpPr>
        <p:grpSpPr>
          <a:xfrm>
            <a:off x="847833" y="-8"/>
            <a:ext cx="22891610" cy="13715100"/>
            <a:chOff x="-1" y="0"/>
            <a:chExt cx="22891609" cy="13715097"/>
          </a:xfrm>
        </p:grpSpPr>
        <p:sp>
          <p:nvSpPr>
            <p:cNvPr id="110" name="Freeform 28"/>
            <p:cNvSpPr/>
            <p:nvPr/>
          </p:nvSpPr>
          <p:spPr>
            <a:xfrm>
              <a:off x="-1" y="-1"/>
              <a:ext cx="2761983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11" name="Freeform 29"/>
            <p:cNvSpPr/>
            <p:nvPr/>
          </p:nvSpPr>
          <p:spPr>
            <a:xfrm>
              <a:off x="5304263" y="-1"/>
              <a:ext cx="5416130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18" y="21600"/>
                  </a:lnTo>
                  <a:lnTo>
                    <a:pt x="21600" y="21600"/>
                  </a:lnTo>
                  <a:lnTo>
                    <a:pt x="12253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12" name="Freeform 30"/>
            <p:cNvSpPr/>
            <p:nvPr/>
          </p:nvSpPr>
          <p:spPr>
            <a:xfrm>
              <a:off x="-2" y="7534540"/>
              <a:ext cx="9407418" cy="26569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13" name="Freeform 31"/>
            <p:cNvSpPr/>
            <p:nvPr/>
          </p:nvSpPr>
          <p:spPr>
            <a:xfrm>
              <a:off x="12727013" y="7534540"/>
              <a:ext cx="10164596" cy="618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8" y="21600"/>
                  </a:moveTo>
                  <a:lnTo>
                    <a:pt x="5878" y="8611"/>
                  </a:lnTo>
                  <a:lnTo>
                    <a:pt x="11370" y="8611"/>
                  </a:lnTo>
                  <a:lnTo>
                    <a:pt x="11618" y="8636"/>
                  </a:lnTo>
                  <a:lnTo>
                    <a:pt x="11857" y="8652"/>
                  </a:lnTo>
                  <a:lnTo>
                    <a:pt x="12095" y="8681"/>
                  </a:lnTo>
                  <a:lnTo>
                    <a:pt x="12320" y="8738"/>
                  </a:lnTo>
                  <a:lnTo>
                    <a:pt x="12549" y="8809"/>
                  </a:lnTo>
                  <a:lnTo>
                    <a:pt x="12765" y="8901"/>
                  </a:lnTo>
                  <a:lnTo>
                    <a:pt x="12970" y="9003"/>
                  </a:lnTo>
                  <a:lnTo>
                    <a:pt x="13176" y="9115"/>
                  </a:lnTo>
                  <a:lnTo>
                    <a:pt x="13372" y="9239"/>
                  </a:lnTo>
                  <a:lnTo>
                    <a:pt x="13558" y="9383"/>
                  </a:lnTo>
                  <a:lnTo>
                    <a:pt x="13739" y="9539"/>
                  </a:lnTo>
                  <a:lnTo>
                    <a:pt x="13912" y="9718"/>
                  </a:lnTo>
                  <a:lnTo>
                    <a:pt x="14088" y="9894"/>
                  </a:lnTo>
                  <a:lnTo>
                    <a:pt x="14251" y="10088"/>
                  </a:lnTo>
                  <a:lnTo>
                    <a:pt x="14399" y="10286"/>
                  </a:lnTo>
                  <a:lnTo>
                    <a:pt x="14680" y="10749"/>
                  </a:lnTo>
                  <a:lnTo>
                    <a:pt x="14810" y="10985"/>
                  </a:lnTo>
                  <a:lnTo>
                    <a:pt x="14928" y="11228"/>
                  </a:lnTo>
                  <a:lnTo>
                    <a:pt x="15049" y="11496"/>
                  </a:lnTo>
                  <a:lnTo>
                    <a:pt x="15157" y="11786"/>
                  </a:lnTo>
                  <a:lnTo>
                    <a:pt x="15254" y="12070"/>
                  </a:lnTo>
                  <a:lnTo>
                    <a:pt x="15340" y="12351"/>
                  </a:lnTo>
                  <a:lnTo>
                    <a:pt x="15416" y="12673"/>
                  </a:lnTo>
                  <a:lnTo>
                    <a:pt x="15483" y="12973"/>
                  </a:lnTo>
                  <a:lnTo>
                    <a:pt x="15546" y="13296"/>
                  </a:lnTo>
                  <a:lnTo>
                    <a:pt x="15604" y="13634"/>
                  </a:lnTo>
                  <a:lnTo>
                    <a:pt x="15646" y="13972"/>
                  </a:lnTo>
                  <a:lnTo>
                    <a:pt x="15679" y="14333"/>
                  </a:lnTo>
                  <a:lnTo>
                    <a:pt x="15699" y="14687"/>
                  </a:lnTo>
                  <a:lnTo>
                    <a:pt x="15722" y="15054"/>
                  </a:lnTo>
                  <a:lnTo>
                    <a:pt x="15722" y="15811"/>
                  </a:lnTo>
                  <a:lnTo>
                    <a:pt x="15699" y="16165"/>
                  </a:lnTo>
                  <a:lnTo>
                    <a:pt x="15679" y="16516"/>
                  </a:lnTo>
                  <a:lnTo>
                    <a:pt x="15646" y="16870"/>
                  </a:lnTo>
                  <a:lnTo>
                    <a:pt x="15604" y="17209"/>
                  </a:lnTo>
                  <a:lnTo>
                    <a:pt x="15546" y="17553"/>
                  </a:lnTo>
                  <a:lnTo>
                    <a:pt x="15483" y="17869"/>
                  </a:lnTo>
                  <a:lnTo>
                    <a:pt x="15416" y="18176"/>
                  </a:lnTo>
                  <a:lnTo>
                    <a:pt x="15340" y="18472"/>
                  </a:lnTo>
                  <a:lnTo>
                    <a:pt x="15254" y="18779"/>
                  </a:lnTo>
                  <a:lnTo>
                    <a:pt x="15157" y="19063"/>
                  </a:lnTo>
                  <a:lnTo>
                    <a:pt x="15049" y="19331"/>
                  </a:lnTo>
                  <a:lnTo>
                    <a:pt x="14928" y="19599"/>
                  </a:lnTo>
                  <a:lnTo>
                    <a:pt x="14810" y="19848"/>
                  </a:lnTo>
                  <a:lnTo>
                    <a:pt x="14680" y="20078"/>
                  </a:lnTo>
                  <a:lnTo>
                    <a:pt x="14542" y="20314"/>
                  </a:lnTo>
                  <a:lnTo>
                    <a:pt x="14399" y="20524"/>
                  </a:lnTo>
                  <a:lnTo>
                    <a:pt x="14251" y="20738"/>
                  </a:lnTo>
                  <a:lnTo>
                    <a:pt x="14088" y="20917"/>
                  </a:lnTo>
                  <a:lnTo>
                    <a:pt x="13912" y="21089"/>
                  </a:lnTo>
                  <a:lnTo>
                    <a:pt x="13739" y="21271"/>
                  </a:lnTo>
                  <a:lnTo>
                    <a:pt x="13558" y="21412"/>
                  </a:lnTo>
                  <a:lnTo>
                    <a:pt x="13372" y="21555"/>
                  </a:lnTo>
                  <a:lnTo>
                    <a:pt x="13300" y="21600"/>
                  </a:lnTo>
                  <a:lnTo>
                    <a:pt x="20859" y="21600"/>
                  </a:lnTo>
                  <a:lnTo>
                    <a:pt x="20917" y="21380"/>
                  </a:lnTo>
                  <a:lnTo>
                    <a:pt x="21080" y="20681"/>
                  </a:lnTo>
                  <a:lnTo>
                    <a:pt x="21208" y="19976"/>
                  </a:lnTo>
                  <a:lnTo>
                    <a:pt x="21328" y="19245"/>
                  </a:lnTo>
                  <a:lnTo>
                    <a:pt x="21423" y="18514"/>
                  </a:lnTo>
                  <a:lnTo>
                    <a:pt x="21499" y="17741"/>
                  </a:lnTo>
                  <a:lnTo>
                    <a:pt x="21557" y="16982"/>
                  </a:lnTo>
                  <a:lnTo>
                    <a:pt x="21586" y="16219"/>
                  </a:lnTo>
                  <a:lnTo>
                    <a:pt x="21600" y="15434"/>
                  </a:lnTo>
                  <a:lnTo>
                    <a:pt x="21586" y="14646"/>
                  </a:lnTo>
                  <a:lnTo>
                    <a:pt x="21557" y="13870"/>
                  </a:lnTo>
                  <a:lnTo>
                    <a:pt x="21499" y="13098"/>
                  </a:lnTo>
                  <a:lnTo>
                    <a:pt x="21423" y="12351"/>
                  </a:lnTo>
                  <a:lnTo>
                    <a:pt x="21328" y="11604"/>
                  </a:lnTo>
                  <a:lnTo>
                    <a:pt x="21208" y="10873"/>
                  </a:lnTo>
                  <a:lnTo>
                    <a:pt x="21080" y="10159"/>
                  </a:lnTo>
                  <a:lnTo>
                    <a:pt x="20917" y="9469"/>
                  </a:lnTo>
                  <a:lnTo>
                    <a:pt x="20744" y="8793"/>
                  </a:lnTo>
                  <a:lnTo>
                    <a:pt x="20548" y="8116"/>
                  </a:lnTo>
                  <a:lnTo>
                    <a:pt x="20333" y="7471"/>
                  </a:lnTo>
                  <a:lnTo>
                    <a:pt x="20094" y="6852"/>
                  </a:lnTo>
                  <a:lnTo>
                    <a:pt x="19832" y="6246"/>
                  </a:lnTo>
                  <a:lnTo>
                    <a:pt x="19564" y="5655"/>
                  </a:lnTo>
                  <a:lnTo>
                    <a:pt x="19273" y="5106"/>
                  </a:lnTo>
                  <a:lnTo>
                    <a:pt x="18957" y="4557"/>
                  </a:lnTo>
                  <a:lnTo>
                    <a:pt x="18633" y="4053"/>
                  </a:lnTo>
                  <a:lnTo>
                    <a:pt x="18284" y="3559"/>
                  </a:lnTo>
                  <a:lnTo>
                    <a:pt x="17915" y="3096"/>
                  </a:lnTo>
                  <a:lnTo>
                    <a:pt x="17538" y="2671"/>
                  </a:lnTo>
                  <a:lnTo>
                    <a:pt x="17137" y="2263"/>
                  </a:lnTo>
                  <a:lnTo>
                    <a:pt x="16716" y="1883"/>
                  </a:lnTo>
                  <a:lnTo>
                    <a:pt x="16281" y="1548"/>
                  </a:lnTo>
                  <a:lnTo>
                    <a:pt x="15842" y="1226"/>
                  </a:lnTo>
                  <a:lnTo>
                    <a:pt x="15373" y="941"/>
                  </a:lnTo>
                  <a:lnTo>
                    <a:pt x="14886" y="715"/>
                  </a:lnTo>
                  <a:lnTo>
                    <a:pt x="14389" y="495"/>
                  </a:lnTo>
                  <a:lnTo>
                    <a:pt x="13879" y="319"/>
                  </a:lnTo>
                  <a:lnTo>
                    <a:pt x="13347" y="179"/>
                  </a:lnTo>
                  <a:lnTo>
                    <a:pt x="12798" y="86"/>
                  </a:lnTo>
                  <a:lnTo>
                    <a:pt x="12243" y="13"/>
                  </a:lnTo>
                  <a:lnTo>
                    <a:pt x="1166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878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  <p:sp>
          <p:nvSpPr>
            <p:cNvPr id="114" name="Freeform 32"/>
            <p:cNvSpPr/>
            <p:nvPr/>
          </p:nvSpPr>
          <p:spPr>
            <a:xfrm>
              <a:off x="12727014" y="-1"/>
              <a:ext cx="2766008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/>
              </a:pPr>
              <a:endParaRPr sz="7200"/>
            </a:p>
          </p:txBody>
        </p:sp>
      </p:grp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841359" y="4992625"/>
            <a:ext cx="21033938" cy="20210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618">
              <a:defRPr sz="8700">
                <a:solidFill>
                  <a:schemeClr val="accent4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7" name="Picture 62" descr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908" y="609052"/>
            <a:ext cx="2988436" cy="75082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22F40F6-B62B-6B4E-9117-C25C6011E764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  <p:sp>
        <p:nvSpPr>
          <p:cNvPr id="14" name="Body Level One…">
            <a:extLst>
              <a:ext uri="{FF2B5EF4-FFF2-40B4-BE49-F238E27FC236}">
                <a16:creationId xmlns:a16="http://schemas.microsoft.com/office/drawing/2014/main" id="{BADD111E-2B31-EE4A-926A-8996B2DD00F7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47839" y="10859068"/>
            <a:ext cx="21033938" cy="16447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828800">
              <a:lnSpc>
                <a:spcPct val="100000"/>
              </a:lnSpc>
              <a:defRPr sz="3600" cap="none" spc="0">
                <a:solidFill>
                  <a:schemeClr val="accent4"/>
                </a:solidFill>
                <a:latin typeface="Georgia" panose="02040502050405020303" pitchFamily="18" charset="0"/>
                <a:ea typeface="+mj-ea"/>
                <a:cs typeface="+mj-cs"/>
                <a:sym typeface="Helvetica"/>
              </a:defRPr>
            </a:lvl1pPr>
            <a:lvl2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defTabSz="1828800">
              <a:lnSpc>
                <a:spcPct val="100000"/>
              </a:lnSpc>
              <a:defRPr sz="4000" cap="all" spc="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rPr lang="en-US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388616452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blank copy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64" descr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32" y="6203582"/>
            <a:ext cx="5209416" cy="130883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 flipV="1">
            <a:off x="12192000" y="5673158"/>
            <a:ext cx="4" cy="2369684"/>
          </a:xfrm>
          <a:prstGeom prst="line">
            <a:avLst/>
          </a:prstGeom>
          <a:ln w="38100">
            <a:solidFill>
              <a:schemeClr val="accent4">
                <a:lumOff val="-8666"/>
              </a:schemeClr>
            </a:solidFill>
            <a:miter/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304" y="5617313"/>
            <a:ext cx="5404064" cy="2481378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Body Level One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45B31-F843-2945-9016-2908952944A7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5094193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blank c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800" y="6076115"/>
            <a:ext cx="1863372" cy="156377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Line"/>
          <p:cNvSpPr/>
          <p:nvPr/>
        </p:nvSpPr>
        <p:spPr>
          <a:xfrm flipV="1">
            <a:off x="12192000" y="5673158"/>
            <a:ext cx="4" cy="2369684"/>
          </a:xfrm>
          <a:prstGeom prst="line">
            <a:avLst/>
          </a:prstGeom>
          <a:ln w="38100">
            <a:solidFill>
              <a:schemeClr val="accent4">
                <a:lumOff val="-8666"/>
              </a:schemeClr>
            </a:solidFill>
            <a:miter/>
          </a:ln>
        </p:spPr>
        <p:txBody>
          <a:bodyPr lIns="45718" tIns="45718" rIns="45718" bIns="45718"/>
          <a:lstStyle/>
          <a:p>
            <a:endParaRPr sz="1800"/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284699" y="5429250"/>
            <a:ext cx="2857502" cy="2857500"/>
          </a:xfrm>
          <a:prstGeom prst="rect">
            <a:avLst/>
          </a:prstGeom>
        </p:spPr>
        <p:txBody>
          <a:bodyPr lIns="45718" tIns="45718" rIns="45718" bIns="45718"/>
          <a:lstStyle/>
          <a:p>
            <a:r>
              <a:t>Body Level One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A2386C-F1FA-364A-981D-7BFAF62EA150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166532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Text Black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4"/>
          <p:cNvGrpSpPr/>
          <p:nvPr/>
        </p:nvGrpSpPr>
        <p:grpSpPr>
          <a:xfrm>
            <a:off x="23327757" y="424600"/>
            <a:ext cx="622958" cy="544552"/>
            <a:chOff x="0" y="0"/>
            <a:chExt cx="622956" cy="544550"/>
          </a:xfrm>
        </p:grpSpPr>
        <p:sp>
          <p:nvSpPr>
            <p:cNvPr id="158" name="Freeform 5"/>
            <p:cNvSpPr/>
            <p:nvPr/>
          </p:nvSpPr>
          <p:spPr>
            <a:xfrm>
              <a:off x="0" y="-1"/>
              <a:ext cx="285808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5" y="12975"/>
                  </a:moveTo>
                  <a:lnTo>
                    <a:pt x="5595" y="12975"/>
                  </a:lnTo>
                  <a:lnTo>
                    <a:pt x="5595" y="21586"/>
                  </a:lnTo>
                  <a:lnTo>
                    <a:pt x="0" y="21586"/>
                  </a:lnTo>
                  <a:lnTo>
                    <a:pt x="0" y="0"/>
                  </a:lnTo>
                  <a:lnTo>
                    <a:pt x="11735" y="0"/>
                  </a:lnTo>
                  <a:lnTo>
                    <a:pt x="12246" y="14"/>
                  </a:lnTo>
                  <a:lnTo>
                    <a:pt x="12774" y="61"/>
                  </a:lnTo>
                  <a:lnTo>
                    <a:pt x="13284" y="136"/>
                  </a:lnTo>
                  <a:lnTo>
                    <a:pt x="13750" y="210"/>
                  </a:lnTo>
                  <a:lnTo>
                    <a:pt x="14224" y="285"/>
                  </a:lnTo>
                  <a:lnTo>
                    <a:pt x="14689" y="386"/>
                  </a:lnTo>
                  <a:lnTo>
                    <a:pt x="15119" y="508"/>
                  </a:lnTo>
                  <a:lnTo>
                    <a:pt x="15549" y="623"/>
                  </a:lnTo>
                  <a:lnTo>
                    <a:pt x="15943" y="772"/>
                  </a:lnTo>
                  <a:lnTo>
                    <a:pt x="16337" y="949"/>
                  </a:lnTo>
                  <a:lnTo>
                    <a:pt x="16704" y="1125"/>
                  </a:lnTo>
                  <a:lnTo>
                    <a:pt x="17079" y="1308"/>
                  </a:lnTo>
                  <a:lnTo>
                    <a:pt x="17411" y="1511"/>
                  </a:lnTo>
                  <a:lnTo>
                    <a:pt x="17742" y="1721"/>
                  </a:lnTo>
                  <a:lnTo>
                    <a:pt x="18037" y="1945"/>
                  </a:lnTo>
                  <a:lnTo>
                    <a:pt x="18333" y="2161"/>
                  </a:lnTo>
                  <a:lnTo>
                    <a:pt x="18601" y="2419"/>
                  </a:lnTo>
                  <a:lnTo>
                    <a:pt x="18879" y="2670"/>
                  </a:lnTo>
                  <a:lnTo>
                    <a:pt x="19111" y="2920"/>
                  </a:lnTo>
                  <a:lnTo>
                    <a:pt x="19308" y="3198"/>
                  </a:lnTo>
                  <a:lnTo>
                    <a:pt x="19541" y="3483"/>
                  </a:lnTo>
                  <a:lnTo>
                    <a:pt x="19702" y="3760"/>
                  </a:lnTo>
                  <a:lnTo>
                    <a:pt x="19854" y="4058"/>
                  </a:lnTo>
                  <a:lnTo>
                    <a:pt x="19989" y="4357"/>
                  </a:lnTo>
                  <a:lnTo>
                    <a:pt x="20132" y="4655"/>
                  </a:lnTo>
                  <a:lnTo>
                    <a:pt x="20266" y="4980"/>
                  </a:lnTo>
                  <a:lnTo>
                    <a:pt x="20329" y="5271"/>
                  </a:lnTo>
                  <a:lnTo>
                    <a:pt x="20383" y="5596"/>
                  </a:lnTo>
                  <a:lnTo>
                    <a:pt x="20445" y="5922"/>
                  </a:lnTo>
                  <a:lnTo>
                    <a:pt x="20463" y="6281"/>
                  </a:lnTo>
                  <a:lnTo>
                    <a:pt x="20463" y="6606"/>
                  </a:lnTo>
                  <a:lnTo>
                    <a:pt x="20445" y="7155"/>
                  </a:lnTo>
                  <a:lnTo>
                    <a:pt x="20383" y="7670"/>
                  </a:lnTo>
                  <a:lnTo>
                    <a:pt x="20248" y="8178"/>
                  </a:lnTo>
                  <a:lnTo>
                    <a:pt x="20051" y="8666"/>
                  </a:lnTo>
                  <a:lnTo>
                    <a:pt x="19819" y="9106"/>
                  </a:lnTo>
                  <a:lnTo>
                    <a:pt x="19541" y="9526"/>
                  </a:lnTo>
                  <a:lnTo>
                    <a:pt x="19246" y="9926"/>
                  </a:lnTo>
                  <a:lnTo>
                    <a:pt x="18915" y="10278"/>
                  </a:lnTo>
                  <a:lnTo>
                    <a:pt x="18530" y="10637"/>
                  </a:lnTo>
                  <a:lnTo>
                    <a:pt x="18136" y="10963"/>
                  </a:lnTo>
                  <a:lnTo>
                    <a:pt x="17706" y="11240"/>
                  </a:lnTo>
                  <a:lnTo>
                    <a:pt x="17232" y="11491"/>
                  </a:lnTo>
                  <a:lnTo>
                    <a:pt x="16766" y="11742"/>
                  </a:lnTo>
                  <a:lnTo>
                    <a:pt x="16256" y="11952"/>
                  </a:lnTo>
                  <a:lnTo>
                    <a:pt x="15235" y="12304"/>
                  </a:lnTo>
                  <a:lnTo>
                    <a:pt x="21600" y="21600"/>
                  </a:lnTo>
                  <a:lnTo>
                    <a:pt x="15164" y="21600"/>
                  </a:lnTo>
                  <a:lnTo>
                    <a:pt x="15164" y="21586"/>
                  </a:lnTo>
                  <a:lnTo>
                    <a:pt x="9605" y="12975"/>
                  </a:lnTo>
                  <a:close/>
                  <a:moveTo>
                    <a:pt x="10813" y="3747"/>
                  </a:moveTo>
                  <a:lnTo>
                    <a:pt x="5595" y="3747"/>
                  </a:lnTo>
                  <a:lnTo>
                    <a:pt x="5595" y="9465"/>
                  </a:lnTo>
                  <a:lnTo>
                    <a:pt x="10813" y="9465"/>
                  </a:lnTo>
                  <a:lnTo>
                    <a:pt x="11288" y="9452"/>
                  </a:lnTo>
                  <a:lnTo>
                    <a:pt x="11718" y="9431"/>
                  </a:lnTo>
                  <a:lnTo>
                    <a:pt x="12111" y="9364"/>
                  </a:lnTo>
                  <a:lnTo>
                    <a:pt x="12496" y="9289"/>
                  </a:lnTo>
                  <a:lnTo>
                    <a:pt x="12828" y="9167"/>
                  </a:lnTo>
                  <a:lnTo>
                    <a:pt x="13203" y="9018"/>
                  </a:lnTo>
                  <a:lnTo>
                    <a:pt x="13499" y="8869"/>
                  </a:lnTo>
                  <a:lnTo>
                    <a:pt x="13767" y="8693"/>
                  </a:lnTo>
                  <a:lnTo>
                    <a:pt x="14045" y="8490"/>
                  </a:lnTo>
                  <a:lnTo>
                    <a:pt x="14439" y="8042"/>
                  </a:lnTo>
                  <a:lnTo>
                    <a:pt x="14591" y="7792"/>
                  </a:lnTo>
                  <a:lnTo>
                    <a:pt x="14725" y="7507"/>
                  </a:lnTo>
                  <a:lnTo>
                    <a:pt x="14788" y="7229"/>
                  </a:lnTo>
                  <a:lnTo>
                    <a:pt x="14851" y="6931"/>
                  </a:lnTo>
                  <a:lnTo>
                    <a:pt x="14868" y="6633"/>
                  </a:lnTo>
                  <a:lnTo>
                    <a:pt x="14851" y="6342"/>
                  </a:lnTo>
                  <a:lnTo>
                    <a:pt x="14788" y="6044"/>
                  </a:lnTo>
                  <a:lnTo>
                    <a:pt x="14725" y="5759"/>
                  </a:lnTo>
                  <a:lnTo>
                    <a:pt x="14591" y="5481"/>
                  </a:lnTo>
                  <a:lnTo>
                    <a:pt x="14439" y="5231"/>
                  </a:lnTo>
                  <a:lnTo>
                    <a:pt x="14045" y="4783"/>
                  </a:lnTo>
                  <a:lnTo>
                    <a:pt x="13767" y="4580"/>
                  </a:lnTo>
                  <a:lnTo>
                    <a:pt x="13499" y="4397"/>
                  </a:lnTo>
                  <a:lnTo>
                    <a:pt x="13203" y="4269"/>
                  </a:lnTo>
                  <a:lnTo>
                    <a:pt x="12828" y="4119"/>
                  </a:lnTo>
                  <a:lnTo>
                    <a:pt x="12496" y="4018"/>
                  </a:lnTo>
                  <a:lnTo>
                    <a:pt x="12111" y="3909"/>
                  </a:lnTo>
                  <a:lnTo>
                    <a:pt x="11718" y="3835"/>
                  </a:lnTo>
                  <a:lnTo>
                    <a:pt x="11288" y="3821"/>
                  </a:lnTo>
                  <a:lnTo>
                    <a:pt x="10813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159" name="Freeform 6"/>
            <p:cNvSpPr/>
            <p:nvPr/>
          </p:nvSpPr>
          <p:spPr>
            <a:xfrm>
              <a:off x="351260" y="-1"/>
              <a:ext cx="271696" cy="3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6" y="13476"/>
                  </a:moveTo>
                  <a:lnTo>
                    <a:pt x="5895" y="13476"/>
                  </a:lnTo>
                  <a:lnTo>
                    <a:pt x="5895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12243" y="0"/>
                  </a:lnTo>
                  <a:lnTo>
                    <a:pt x="12800" y="47"/>
                  </a:lnTo>
                  <a:lnTo>
                    <a:pt x="13356" y="61"/>
                  </a:lnTo>
                  <a:lnTo>
                    <a:pt x="13884" y="136"/>
                  </a:lnTo>
                  <a:lnTo>
                    <a:pt x="14422" y="210"/>
                  </a:lnTo>
                  <a:lnTo>
                    <a:pt x="14922" y="285"/>
                  </a:lnTo>
                  <a:lnTo>
                    <a:pt x="15412" y="400"/>
                  </a:lnTo>
                  <a:lnTo>
                    <a:pt x="15865" y="522"/>
                  </a:lnTo>
                  <a:lnTo>
                    <a:pt x="16318" y="637"/>
                  </a:lnTo>
                  <a:lnTo>
                    <a:pt x="17148" y="935"/>
                  </a:lnTo>
                  <a:lnTo>
                    <a:pt x="17563" y="1145"/>
                  </a:lnTo>
                  <a:lnTo>
                    <a:pt x="17950" y="1321"/>
                  </a:lnTo>
                  <a:lnTo>
                    <a:pt x="18299" y="1531"/>
                  </a:lnTo>
                  <a:lnTo>
                    <a:pt x="18648" y="1748"/>
                  </a:lnTo>
                  <a:lnTo>
                    <a:pt x="19006" y="1972"/>
                  </a:lnTo>
                  <a:lnTo>
                    <a:pt x="19308" y="2195"/>
                  </a:lnTo>
                  <a:lnTo>
                    <a:pt x="19893" y="2697"/>
                  </a:lnTo>
                  <a:lnTo>
                    <a:pt x="20138" y="2981"/>
                  </a:lnTo>
                  <a:lnTo>
                    <a:pt x="20383" y="3232"/>
                  </a:lnTo>
                  <a:lnTo>
                    <a:pt x="20591" y="3530"/>
                  </a:lnTo>
                  <a:lnTo>
                    <a:pt x="20798" y="3808"/>
                  </a:lnTo>
                  <a:lnTo>
                    <a:pt x="20959" y="4106"/>
                  </a:lnTo>
                  <a:lnTo>
                    <a:pt x="21100" y="4404"/>
                  </a:lnTo>
                  <a:lnTo>
                    <a:pt x="21251" y="4729"/>
                  </a:lnTo>
                  <a:lnTo>
                    <a:pt x="21355" y="5021"/>
                  </a:lnTo>
                  <a:lnTo>
                    <a:pt x="21459" y="5346"/>
                  </a:lnTo>
                  <a:lnTo>
                    <a:pt x="21515" y="5678"/>
                  </a:lnTo>
                  <a:lnTo>
                    <a:pt x="21581" y="6030"/>
                  </a:lnTo>
                  <a:lnTo>
                    <a:pt x="21600" y="6355"/>
                  </a:lnTo>
                  <a:lnTo>
                    <a:pt x="21600" y="7067"/>
                  </a:lnTo>
                  <a:lnTo>
                    <a:pt x="21581" y="7392"/>
                  </a:lnTo>
                  <a:lnTo>
                    <a:pt x="21515" y="7717"/>
                  </a:lnTo>
                  <a:lnTo>
                    <a:pt x="21459" y="8076"/>
                  </a:lnTo>
                  <a:lnTo>
                    <a:pt x="21355" y="8402"/>
                  </a:lnTo>
                  <a:lnTo>
                    <a:pt x="21251" y="8693"/>
                  </a:lnTo>
                  <a:lnTo>
                    <a:pt x="21100" y="9018"/>
                  </a:lnTo>
                  <a:lnTo>
                    <a:pt x="20959" y="9316"/>
                  </a:lnTo>
                  <a:lnTo>
                    <a:pt x="20798" y="9614"/>
                  </a:lnTo>
                  <a:lnTo>
                    <a:pt x="20591" y="9892"/>
                  </a:lnTo>
                  <a:lnTo>
                    <a:pt x="20383" y="10190"/>
                  </a:lnTo>
                  <a:lnTo>
                    <a:pt x="20138" y="10441"/>
                  </a:lnTo>
                  <a:lnTo>
                    <a:pt x="19893" y="10725"/>
                  </a:lnTo>
                  <a:lnTo>
                    <a:pt x="19308" y="11227"/>
                  </a:lnTo>
                  <a:lnTo>
                    <a:pt x="19006" y="11450"/>
                  </a:lnTo>
                  <a:lnTo>
                    <a:pt x="18648" y="11674"/>
                  </a:lnTo>
                  <a:lnTo>
                    <a:pt x="18299" y="11891"/>
                  </a:lnTo>
                  <a:lnTo>
                    <a:pt x="17950" y="12101"/>
                  </a:lnTo>
                  <a:lnTo>
                    <a:pt x="17563" y="12277"/>
                  </a:lnTo>
                  <a:lnTo>
                    <a:pt x="17148" y="12460"/>
                  </a:lnTo>
                  <a:lnTo>
                    <a:pt x="16733" y="12636"/>
                  </a:lnTo>
                  <a:lnTo>
                    <a:pt x="16318" y="12785"/>
                  </a:lnTo>
                  <a:lnTo>
                    <a:pt x="15865" y="12900"/>
                  </a:lnTo>
                  <a:lnTo>
                    <a:pt x="15412" y="13022"/>
                  </a:lnTo>
                  <a:lnTo>
                    <a:pt x="14922" y="13138"/>
                  </a:lnTo>
                  <a:lnTo>
                    <a:pt x="14422" y="13212"/>
                  </a:lnTo>
                  <a:lnTo>
                    <a:pt x="13884" y="13287"/>
                  </a:lnTo>
                  <a:lnTo>
                    <a:pt x="13356" y="13361"/>
                  </a:lnTo>
                  <a:lnTo>
                    <a:pt x="12243" y="13388"/>
                  </a:lnTo>
                  <a:lnTo>
                    <a:pt x="11696" y="13476"/>
                  </a:lnTo>
                  <a:close/>
                  <a:moveTo>
                    <a:pt x="11385" y="3747"/>
                  </a:moveTo>
                  <a:lnTo>
                    <a:pt x="5923" y="3747"/>
                  </a:lnTo>
                  <a:lnTo>
                    <a:pt x="5923" y="9675"/>
                  </a:lnTo>
                  <a:lnTo>
                    <a:pt x="11875" y="9675"/>
                  </a:lnTo>
                  <a:lnTo>
                    <a:pt x="12319" y="9628"/>
                  </a:lnTo>
                  <a:lnTo>
                    <a:pt x="12771" y="9587"/>
                  </a:lnTo>
                  <a:lnTo>
                    <a:pt x="13186" y="9479"/>
                  </a:lnTo>
                  <a:lnTo>
                    <a:pt x="13583" y="9364"/>
                  </a:lnTo>
                  <a:lnTo>
                    <a:pt x="13932" y="9242"/>
                  </a:lnTo>
                  <a:lnTo>
                    <a:pt x="14243" y="9065"/>
                  </a:lnTo>
                  <a:lnTo>
                    <a:pt x="14545" y="8889"/>
                  </a:lnTo>
                  <a:lnTo>
                    <a:pt x="14837" y="8679"/>
                  </a:lnTo>
                  <a:lnTo>
                    <a:pt x="15045" y="8456"/>
                  </a:lnTo>
                  <a:lnTo>
                    <a:pt x="15252" y="8205"/>
                  </a:lnTo>
                  <a:lnTo>
                    <a:pt x="15412" y="7954"/>
                  </a:lnTo>
                  <a:lnTo>
                    <a:pt x="15563" y="7677"/>
                  </a:lnTo>
                  <a:lnTo>
                    <a:pt x="15658" y="7378"/>
                  </a:lnTo>
                  <a:lnTo>
                    <a:pt x="15686" y="7080"/>
                  </a:lnTo>
                  <a:lnTo>
                    <a:pt x="15705" y="6755"/>
                  </a:lnTo>
                  <a:lnTo>
                    <a:pt x="15686" y="6430"/>
                  </a:lnTo>
                  <a:lnTo>
                    <a:pt x="15658" y="6132"/>
                  </a:lnTo>
                  <a:lnTo>
                    <a:pt x="15563" y="5840"/>
                  </a:lnTo>
                  <a:lnTo>
                    <a:pt x="15412" y="5556"/>
                  </a:lnTo>
                  <a:lnTo>
                    <a:pt x="15252" y="5278"/>
                  </a:lnTo>
                  <a:lnTo>
                    <a:pt x="14837" y="4831"/>
                  </a:lnTo>
                  <a:lnTo>
                    <a:pt x="14545" y="4607"/>
                  </a:lnTo>
                  <a:lnTo>
                    <a:pt x="14243" y="4431"/>
                  </a:lnTo>
                  <a:lnTo>
                    <a:pt x="13932" y="4255"/>
                  </a:lnTo>
                  <a:lnTo>
                    <a:pt x="13583" y="4133"/>
                  </a:lnTo>
                  <a:lnTo>
                    <a:pt x="13186" y="4018"/>
                  </a:lnTo>
                  <a:lnTo>
                    <a:pt x="12771" y="3909"/>
                  </a:lnTo>
                  <a:lnTo>
                    <a:pt x="12319" y="3869"/>
                  </a:lnTo>
                  <a:lnTo>
                    <a:pt x="11875" y="3821"/>
                  </a:lnTo>
                  <a:lnTo>
                    <a:pt x="11385" y="3747"/>
                  </a:lnTo>
                  <a:close/>
                </a:path>
              </a:pathLst>
            </a:cu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  <p:sp>
          <p:nvSpPr>
            <p:cNvPr id="160" name="Freeform 7"/>
            <p:cNvSpPr/>
            <p:nvPr/>
          </p:nvSpPr>
          <p:spPr>
            <a:xfrm>
              <a:off x="-1" y="473575"/>
              <a:ext cx="272738" cy="70975"/>
            </a:xfrm>
            <a:prstGeom prst="rect">
              <a:avLst/>
            </a:prstGeom>
            <a:solidFill>
              <a:srgbClr val="7D7D7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1828800">
                <a:lnSpc>
                  <a:spcPct val="100000"/>
                </a:lnSpc>
                <a:spcBef>
                  <a:spcPts val="2000"/>
                </a:spcBef>
                <a:defRPr sz="7200" cap="none" spc="0">
                  <a:solidFill>
                    <a:srgbClr val="000000">
                      <a:alpha val="18000"/>
                    </a:srgbClr>
                  </a:solidFill>
                </a:defRPr>
              </a:pPr>
              <a:endParaRPr sz="7200"/>
            </a:p>
          </p:txBody>
        </p:sp>
      </p:grpSp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744071" y="3364995"/>
            <a:ext cx="22895862" cy="6986018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l">
              <a:defRPr sz="9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alphaModFix amt="35255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18455C1-B1C5-584F-A6A4-75CF6DBC0CAB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99425323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1">
            <a:alphaModFix amt="77877"/>
          </a:blip>
          <a:stretch>
            <a:fillRect/>
          </a:stretch>
        </p:blipFill>
        <p:spPr>
          <a:xfrm>
            <a:off x="11925481" y="12854168"/>
            <a:ext cx="536226" cy="46668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44167" y="3139427"/>
            <a:ext cx="22074206" cy="9214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8" tIns="91438" rIns="91438" bIns="9143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154899" y="857254"/>
            <a:ext cx="22074206" cy="225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8CD4E5-C4BF-264F-BAE1-1236FD37A1E0}"/>
              </a:ext>
            </a:extLst>
          </p:cNvPr>
          <p:cNvSpPr txBox="1"/>
          <p:nvPr userDrawn="1"/>
        </p:nvSpPr>
        <p:spPr>
          <a:xfrm>
            <a:off x="744161" y="13062664"/>
            <a:ext cx="9804711" cy="385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6" tIns="91436" rIns="91436" bIns="91436" anchor="ctr">
            <a:spAutoFit/>
          </a:bodyPr>
          <a:lstStyle>
            <a:lvl1pPr defTabSz="1828800">
              <a:defRPr sz="1200" spc="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>
                <a:solidFill>
                  <a:schemeClr val="accent4"/>
                </a:solidFill>
              </a:rPr>
              <a:t>©</a:t>
            </a:r>
            <a:r>
              <a:rPr lang="en-US">
                <a:solidFill>
                  <a:schemeClr val="accent4"/>
                </a:solidFill>
              </a:rPr>
              <a:t> </a:t>
            </a:r>
            <a:fld id="{414D15EB-ECAD-D84C-870F-F8C6F66FAD59}" type="datetimeyyyy">
              <a:rPr lang="en-US" smtClean="0">
                <a:solidFill>
                  <a:schemeClr val="accent4"/>
                </a:solidFill>
              </a:rPr>
              <a:t>2021</a:t>
            </a:fld>
            <a:r>
              <a:rPr>
                <a:solidFill>
                  <a:schemeClr val="accent4"/>
                </a:solidFill>
              </a:rPr>
              <a:t> Rightpoint, a Genpact company. All rights reserved.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9473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8" r:id="rId20"/>
    <p:sldLayoutId id="2147483816" r:id="rId21"/>
    <p:sldLayoutId id="2147483817" r:id="rId22"/>
    <p:sldLayoutId id="2147483819" r:id="rId23"/>
    <p:sldLayoutId id="2147483820" r:id="rId24"/>
    <p:sldLayoutId id="2147483823" r:id="rId25"/>
    <p:sldLayoutId id="2147483826" r:id="rId26"/>
    <p:sldLayoutId id="2147483827" r:id="rId27"/>
    <p:sldLayoutId id="2147483828" r:id="rId28"/>
    <p:sldLayoutId id="2147483829" r:id="rId29"/>
    <p:sldLayoutId id="2147483824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43" r:id="rId38"/>
    <p:sldLayoutId id="2147483848" r:id="rId39"/>
  </p:sldLayoutIdLst>
  <p:transition spd="med"/>
  <p:txStyles>
    <p:titleStyle>
      <a:lvl1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ctr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696969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l" defTabSz="1828618" rtl="0" latinLnBrk="0">
        <a:lnSpc>
          <a:spcPct val="13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chemeClr val="accent4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827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all" spc="24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D8B5-0421-D644-9E09-7B941067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cs typeface="Calibri Light" panose="020F0302020204030204" pitchFamily="34" charset="0"/>
              </a:rPr>
              <a:t>Application State Management with Redux &amp; React-Redux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2857-0542-C147-B74E-164752AE82B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5602" y="10846816"/>
            <a:ext cx="12185454" cy="1644740"/>
          </a:xfrm>
        </p:spPr>
        <p:txBody>
          <a:bodyPr lIns="91438" tIns="91438" rIns="91438" bIns="91438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00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Flux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77005-8A29-3040-A560-4906F68D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5172075"/>
            <a:ext cx="12573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564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D532B-5CAE-9B48-83C3-952C0DAB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2301875"/>
            <a:ext cx="10477500" cy="9112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Flux Example</a:t>
            </a:r>
          </a:p>
        </p:txBody>
      </p:sp>
    </p:spTree>
    <p:extLst>
      <p:ext uri="{BB962C8B-B14F-4D97-AF65-F5344CB8AC3E}">
        <p14:creationId xmlns:p14="http://schemas.microsoft.com/office/powerpoint/2010/main" val="33155303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E5B2F08-34BE-7A40-B6FB-9A539050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4" y="1236978"/>
            <a:ext cx="19966565" cy="1124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F967C616-6E5F-E74C-8C21-F6DE381A626C}"/>
              </a:ext>
            </a:extLst>
          </p:cNvPr>
          <p:cNvSpPr>
            <a:spLocks/>
          </p:cNvSpPr>
          <p:nvPr/>
        </p:nvSpPr>
        <p:spPr>
          <a:xfrm>
            <a:off x="2603500" y="1721977"/>
            <a:ext cx="5486400" cy="2622715"/>
          </a:xfrm>
          <a:prstGeom prst="wedgeEllipseCallout">
            <a:avLst>
              <a:gd name="adj1" fmla="val 51158"/>
              <a:gd name="adj2" fmla="val 45068"/>
            </a:avLst>
          </a:prstGeom>
          <a:solidFill>
            <a:srgbClr val="FFFFFF"/>
          </a:solidFill>
          <a:ln w="76200" cap="flat">
            <a:solidFill>
              <a:schemeClr val="accent6">
                <a:lumMod val="1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12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all" spc="110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Hey…umm…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70EF250C-B71F-574E-882D-2CB57EF4F94C}"/>
              </a:ext>
            </a:extLst>
          </p:cNvPr>
          <p:cNvSpPr>
            <a:spLocks/>
          </p:cNvSpPr>
          <p:nvPr/>
        </p:nvSpPr>
        <p:spPr>
          <a:xfrm>
            <a:off x="15748000" y="3550777"/>
            <a:ext cx="6032500" cy="2622715"/>
          </a:xfrm>
          <a:prstGeom prst="wedgeEllipseCallout">
            <a:avLst>
              <a:gd name="adj1" fmla="val -57531"/>
              <a:gd name="adj2" fmla="val 34415"/>
            </a:avLst>
          </a:prstGeom>
          <a:solidFill>
            <a:srgbClr val="FFFFFF"/>
          </a:solidFill>
          <a:ln w="76200" cap="flat">
            <a:solidFill>
              <a:schemeClr val="accent6">
                <a:lumMod val="1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12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all" spc="110" normalizeH="0" baseline="0" dirty="0">
                <a:ln>
                  <a:noFill/>
                </a:ln>
                <a:solidFill>
                  <a:schemeClr val="accent6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 think we can do better</a:t>
            </a:r>
          </a:p>
        </p:txBody>
      </p:sp>
    </p:spTree>
    <p:extLst>
      <p:ext uri="{BB962C8B-B14F-4D97-AF65-F5344CB8AC3E}">
        <p14:creationId xmlns:p14="http://schemas.microsoft.com/office/powerpoint/2010/main" val="30123034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Frontend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Unidirectional 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Views</a:t>
            </a:r>
            <a:r>
              <a:rPr lang="en-US" dirty="0"/>
              <a:t> display app, emit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Actions</a:t>
            </a:r>
            <a:r>
              <a:rPr lang="en-US" dirty="0"/>
              <a:t> send data to Reducers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Reducers</a:t>
            </a:r>
            <a:r>
              <a:rPr lang="en-US" dirty="0"/>
              <a:t> modify data, update Store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Store</a:t>
            </a:r>
            <a:r>
              <a:rPr lang="en-US" dirty="0"/>
              <a:t> (singular) contains state and updates Views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Reducers handle all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Debugging much easier due to single store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C36B9-A60A-144D-B072-32D4744C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1984756"/>
            <a:ext cx="10370630" cy="59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56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Application state must be POJOs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Changes in system must be POJOs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Logic for changes must be pure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775383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Separates “what happened” from “how the state changes”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Bootstrap anywhere (client, server, etc.)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Trace 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Time-travel debugging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TDD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Redux</a:t>
            </a:r>
          </a:p>
        </p:txBody>
      </p:sp>
    </p:spTree>
    <p:extLst>
      <p:ext uri="{BB962C8B-B14F-4D97-AF65-F5344CB8AC3E}">
        <p14:creationId xmlns:p14="http://schemas.microsoft.com/office/powerpoint/2010/main" val="31012125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D89146E-43ED-C442-BBF8-090193ED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899" y="857254"/>
            <a:ext cx="22074206" cy="2255004"/>
          </a:xfrm>
        </p:spPr>
        <p:txBody>
          <a:bodyPr/>
          <a:lstStyle/>
          <a:p>
            <a:r>
              <a:rPr lang="en-US" dirty="0"/>
              <a:t>Redux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F0A59-C6F2-344B-A811-3B71CB75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3" y="2093912"/>
            <a:ext cx="12704233" cy="95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86AB0-B887-E645-8A9A-C672307F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03" y="2902579"/>
            <a:ext cx="11553993" cy="79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548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0618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Facebook’s application architecture for client-side web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Design pattern </a:t>
            </a:r>
            <a:r>
              <a:rPr lang="en-US" i="1" dirty="0"/>
              <a:t>and</a:t>
            </a:r>
            <a:r>
              <a:rPr lang="en-US" dirty="0"/>
              <a:t>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But…Why not MVC?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What is Redux?</a:t>
            </a:r>
            <a:br>
              <a:rPr lang="en-US" dirty="0"/>
            </a:br>
            <a:r>
              <a:rPr lang="en-US" dirty="0"/>
              <a:t>What is Flux?</a:t>
            </a:r>
          </a:p>
        </p:txBody>
      </p:sp>
    </p:spTree>
    <p:extLst>
      <p:ext uri="{BB962C8B-B14F-4D97-AF65-F5344CB8AC3E}">
        <p14:creationId xmlns:p14="http://schemas.microsoft.com/office/powerpoint/2010/main" val="35241874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3E708-8275-F34D-B04B-550D5FCA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0" y="3112258"/>
            <a:ext cx="9290576" cy="689953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Backend and frontend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Bidirectional 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 models data &amp; behavior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View</a:t>
            </a:r>
            <a:r>
              <a:rPr lang="en-US" dirty="0"/>
              <a:t> displays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Controller</a:t>
            </a:r>
            <a:r>
              <a:rPr lang="en-US" dirty="0"/>
              <a:t> is interface between view &amp;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Controllers handle all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Debugging difficult due to bidirectional data flow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8671361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MVC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EECD6-1DE4-9249-89CE-39B060A4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5657850"/>
            <a:ext cx="12573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08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11CF2-9452-B24E-994C-7CE4E2A1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112258"/>
            <a:ext cx="12573000" cy="8553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MVC Example</a:t>
            </a:r>
          </a:p>
        </p:txBody>
      </p:sp>
    </p:spTree>
    <p:extLst>
      <p:ext uri="{BB962C8B-B14F-4D97-AF65-F5344CB8AC3E}">
        <p14:creationId xmlns:p14="http://schemas.microsoft.com/office/powerpoint/2010/main" val="32939383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Management, Simplified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7901E-CBDE-554F-9D92-EC0E9928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2308353"/>
            <a:ext cx="13449300" cy="9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44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DD13-F032-D94D-8545-24305348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850" y="3112258"/>
            <a:ext cx="11744926" cy="37161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Frontend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Unidirectional 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Views</a:t>
            </a:r>
            <a:r>
              <a:rPr lang="en-US" dirty="0"/>
              <a:t> display app &amp; app state, emit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Actions</a:t>
            </a:r>
            <a:r>
              <a:rPr lang="en-US" dirty="0"/>
              <a:t> send data to Dispatcher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Dispatcher</a:t>
            </a:r>
            <a:r>
              <a:rPr lang="en-US" dirty="0"/>
              <a:t> receives data from Actions, updates Stores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Stores</a:t>
            </a:r>
            <a:r>
              <a:rPr lang="en-US" dirty="0"/>
              <a:t> contain app state and update Views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Stores handle all logic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Debugging easier due to Dispatcher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3485220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Have a type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Have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0502C-147A-0E42-9FE0-CBEB1ECB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023" y="4597400"/>
            <a:ext cx="12392753" cy="77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34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65AA08-ADAF-4B64-91F9-5CE01C6C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Singleton to manage 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Manages callbacks registered from stores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Executes callbacks in order on data updates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 updates initiated through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dispatch(payload)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636EC-0896-475C-A874-0F675599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Dispatcher</a:t>
            </a:r>
          </a:p>
        </p:txBody>
      </p:sp>
    </p:spTree>
    <p:extLst>
      <p:ext uri="{BB962C8B-B14F-4D97-AF65-F5344CB8AC3E}">
        <p14:creationId xmlns:p14="http://schemas.microsoft.com/office/powerpoint/2010/main" val="37902271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_RP_2018_Branded_Theme_v2">
  <a:themeElements>
    <a:clrScheme name="RP_2018_Branded_Theme_v2">
      <a:dk1>
        <a:srgbClr val="6D6D70"/>
      </a:dk1>
      <a:lt1>
        <a:srgbClr val="E3002B"/>
      </a:lt1>
      <a:dk2>
        <a:srgbClr val="A7A7A7"/>
      </a:dk2>
      <a:lt2>
        <a:srgbClr val="535353"/>
      </a:lt2>
      <a:accent1>
        <a:srgbClr val="E3002B"/>
      </a:accent1>
      <a:accent2>
        <a:srgbClr val="87A3BA"/>
      </a:accent2>
      <a:accent3>
        <a:srgbClr val="FFBF19"/>
      </a:accent3>
      <a:accent4>
        <a:srgbClr val="6D6D70"/>
      </a:accent4>
      <a:accent5>
        <a:srgbClr val="BABCBF"/>
      </a:accent5>
      <a:accent6>
        <a:srgbClr val="DBDBDD"/>
      </a:accent6>
      <a:hlink>
        <a:srgbClr val="0000FF"/>
      </a:hlink>
      <a:folHlink>
        <a:srgbClr val="FF00FF"/>
      </a:folHlink>
    </a:clrScheme>
    <a:fontScheme name="RP_2018_Branded_Theme_v2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P_2018_Branded_Theme_v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125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all" spc="11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125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all" spc="11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randed_x0020_Template_x0020_Type xmlns="09ac993a-1aa4-486a-808f-25ac3635a177">Templates and Guidelines</Branded_x0020_Template_x0020_Type>
    <fb08f970ae334f3796a022bb58dc172b xmlns="18589e9b-748a-49a1-a9e7-b971d5c437ac">
      <Terms xmlns="http://schemas.microsoft.com/office/infopath/2007/PartnerControls"/>
    </fb08f970ae334f3796a022bb58dc172b>
    <g00834f717e74bab950bafb6374697ef xmlns="18589e9b-748a-49a1-a9e7-b971d5c437ac">
      <Terms xmlns="http://schemas.microsoft.com/office/infopath/2007/PartnerControls"/>
    </g00834f717e74bab950bafb6374697ef>
    <TaxCatchAll xmlns="15923b07-bceb-4e9e-9a4a-5fa0619c0e13"/>
    <cfef10e89b3943838f4e19647f21cb64 xmlns="18589e9b-748a-49a1-a9e7-b971d5c437ac">
      <Terms xmlns="http://schemas.microsoft.com/office/infopath/2007/PartnerControls"/>
    </cfef10e89b3943838f4e19647f21cb64>
    <be439b310b484e93887a439c9e731984 xmlns="18589e9b-748a-49a1-a9e7-b971d5c437ac">
      <Terms xmlns="http://schemas.microsoft.com/office/infopath/2007/PartnerControls"/>
    </be439b310b484e93887a439c9e731984>
    <c359b55266204eb982c29b9f56bfa72e xmlns="18589e9b-748a-49a1-a9e7-b971d5c437ac">
      <Terms xmlns="http://schemas.microsoft.com/office/infopath/2007/PartnerControls"/>
    </c359b55266204eb982c29b9f56bfa72e>
    <RP_IsCurrent xmlns="18589e9b-748a-49a1-a9e7-b971d5c437ac">true</RP_IsCurren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P_BrandedTemplates" ma:contentTypeID="0x0101006E4186C7D5424C438A53EA85B0A9BD1F0500A0EAAB61EBAC8F47AA261471C0FF6F72" ma:contentTypeVersion="4" ma:contentTypeDescription="" ma:contentTypeScope="" ma:versionID="0a4b9d57a7046f90effb5cfb941f5131">
  <xsd:schema xmlns:xsd="http://www.w3.org/2001/XMLSchema" xmlns:xs="http://www.w3.org/2001/XMLSchema" xmlns:p="http://schemas.microsoft.com/office/2006/metadata/properties" xmlns:ns2="18589e9b-748a-49a1-a9e7-b971d5c437ac" xmlns:ns3="15923b07-bceb-4e9e-9a4a-5fa0619c0e13" xmlns:ns4="09ac993a-1aa4-486a-808f-25ac3635a177" targetNamespace="http://schemas.microsoft.com/office/2006/metadata/properties" ma:root="true" ma:fieldsID="2643aead925c9aea6bb7126f94292f79" ns2:_="" ns3:_="" ns4:_="">
    <xsd:import namespace="18589e9b-748a-49a1-a9e7-b971d5c437ac"/>
    <xsd:import namespace="15923b07-bceb-4e9e-9a4a-5fa0619c0e13"/>
    <xsd:import namespace="09ac993a-1aa4-486a-808f-25ac3635a177"/>
    <xsd:element name="properties">
      <xsd:complexType>
        <xsd:sequence>
          <xsd:element name="documentManagement">
            <xsd:complexType>
              <xsd:all>
                <xsd:element ref="ns2:cfef10e89b3943838f4e19647f21cb64" minOccurs="0"/>
                <xsd:element ref="ns3:TaxCatchAll" minOccurs="0"/>
                <xsd:element ref="ns3:TaxCatchAllLabel" minOccurs="0"/>
                <xsd:element ref="ns2:g00834f717e74bab950bafb6374697ef" minOccurs="0"/>
                <xsd:element ref="ns2:RP_IsCurrent" minOccurs="0"/>
                <xsd:element ref="ns2:fb08f970ae334f3796a022bb58dc172b" minOccurs="0"/>
                <xsd:element ref="ns2:be439b310b484e93887a439c9e731984" minOccurs="0"/>
                <xsd:element ref="ns2:c359b55266204eb982c29b9f56bfa72e" minOccurs="0"/>
                <xsd:element ref="ns4:Branded_x0020_Template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9e9b-748a-49a1-a9e7-b971d5c437ac" elementFormDefault="qualified">
    <xsd:import namespace="http://schemas.microsoft.com/office/2006/documentManagement/types"/>
    <xsd:import namespace="http://schemas.microsoft.com/office/infopath/2007/PartnerControls"/>
    <xsd:element name="cfef10e89b3943838f4e19647f21cb64" ma:index="8" nillable="true" ma:taxonomy="true" ma:internalName="cfef10e89b3943838f4e19647f21cb64" ma:taxonomyFieldName="RP_Capabilities" ma:displayName="RP_Capabilities" ma:default="" ma:fieldId="{cfef10e8-9b39-4383-8f4e-19647f21cb64}" ma:taxonomyMulti="true" ma:sspId="9ee29f6d-9591-4c2f-95db-fdd5b07c4bd5" ma:termSetId="6596bb84-531c-4adc-9ad2-3922fb1f91a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00834f717e74bab950bafb6374697ef" ma:index="12" nillable="true" ma:taxonomy="true" ma:internalName="g00834f717e74bab950bafb6374697ef" ma:taxonomyFieldName="RP_Client" ma:displayName="RP_Client" ma:default="" ma:fieldId="{000834f7-17e7-4bab-950b-afb6374697ef}" ma:sspId="9ee29f6d-9591-4c2f-95db-fdd5b07c4bd5" ma:termSetId="07245afc-7fcf-4dee-87e0-cec18f2e2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P_IsCurrent" ma:index="14" nillable="true" ma:displayName="RP_IsCurrent" ma:default="0" ma:internalName="RP_IsCurrent">
      <xsd:simpleType>
        <xsd:restriction base="dms:Boolean"/>
      </xsd:simpleType>
    </xsd:element>
    <xsd:element name="fb08f970ae334f3796a022bb58dc172b" ma:index="15" nillable="true" ma:taxonomy="true" ma:internalName="fb08f970ae334f3796a022bb58dc172b" ma:taxonomyFieldName="RP_Partners" ma:displayName="RP_Partners" ma:default="" ma:fieldId="{fb08f970-ae33-4f37-96a0-22bb58dc172b}" ma:sspId="9ee29f6d-9591-4c2f-95db-fdd5b07c4bd5" ma:termSetId="d250cdf7-f6af-4ff0-90da-cb978db495c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439b310b484e93887a439c9e731984" ma:index="17" nillable="true" ma:taxonomy="true" ma:internalName="be439b310b484e93887a439c9e731984" ma:taxonomyFieldName="RP_Vertical" ma:displayName="RP_Vertical" ma:default="" ma:fieldId="{be439b31-0b48-4e93-887a-439c9e731984}" ma:sspId="9ee29f6d-9591-4c2f-95db-fdd5b07c4bd5" ma:termSetId="53577c6d-2945-4592-837f-6c69b6e6db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59b55266204eb982c29b9f56bfa72e" ma:index="19" nillable="true" ma:taxonomy="true" ma:internalName="c359b55266204eb982c29b9f56bfa72e" ma:taxonomyFieldName="RP_Solutions" ma:displayName="RP_Solutions" ma:default="" ma:fieldId="{c359b552-6620-4eb9-82c2-9b9f56bfa72e}" ma:taxonomyMulti="true" ma:sspId="9ee29f6d-9591-4c2f-95db-fdd5b07c4bd5" ma:termSetId="6407830b-9331-48fe-a0fc-b016a0a969b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23b07-bceb-4e9e-9a4a-5fa0619c0e13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41742cbb-a079-40a6-bab8-17b68119d8ca}" ma:internalName="TaxCatchAll" ma:showField="CatchAllData" ma:web="18589e9b-748a-49a1-a9e7-b971d5c4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41742cbb-a079-40a6-bab8-17b68119d8ca}" ma:internalName="TaxCatchAllLabel" ma:readOnly="true" ma:showField="CatchAllDataLabel" ma:web="18589e9b-748a-49a1-a9e7-b971d5c4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c993a-1aa4-486a-808f-25ac3635a177" elementFormDefault="qualified">
    <xsd:import namespace="http://schemas.microsoft.com/office/2006/documentManagement/types"/>
    <xsd:import namespace="http://schemas.microsoft.com/office/infopath/2007/PartnerControls"/>
    <xsd:element name="Branded_x0020_Template_x0020_Type" ma:index="21" nillable="true" ma:displayName="Branded Template Type" ma:default="Templates and Guidelines" ma:format="Dropdown" ma:internalName="Branded_x0020_Template_x0020_Type">
      <xsd:simpleType>
        <xsd:restriction base="dms:Choice">
          <xsd:enumeration value="Templates and Guidelines"/>
          <xsd:enumeration value="Sizzle Reels"/>
          <xsd:enumeration value="Font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D13ED3-9A4A-4F38-A2D7-7049F94D64B8}">
  <ds:schemaRefs>
    <ds:schemaRef ds:uri="09ac993a-1aa4-486a-808f-25ac3635a177"/>
    <ds:schemaRef ds:uri="15923b07-bceb-4e9e-9a4a-5fa0619c0e13"/>
    <ds:schemaRef ds:uri="18589e9b-748a-49a1-a9e7-b971d5c437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A55B84-21FB-4F9E-A822-381822196B49}">
  <ds:schemaRefs>
    <ds:schemaRef ds:uri="09ac993a-1aa4-486a-808f-25ac3635a177"/>
    <ds:schemaRef ds:uri="15923b07-bceb-4e9e-9a4a-5fa0619c0e13"/>
    <ds:schemaRef ds:uri="18589e9b-748a-49a1-a9e7-b971d5c437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76D9D0-649E-4399-AD17-9CEEF7467D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6083</TotalTime>
  <Words>308</Words>
  <Application>Microsoft Macintosh PowerPoint</Application>
  <PresentationFormat>Custom</PresentationFormat>
  <Paragraphs>74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Helvetica</vt:lpstr>
      <vt:lpstr>Helvetica Light</vt:lpstr>
      <vt:lpstr>HuluStyle PP Light</vt:lpstr>
      <vt:lpstr>Microsoft Sans Serif</vt:lpstr>
      <vt:lpstr>Source Code Pro</vt:lpstr>
      <vt:lpstr>2_RP_2018_Branded_Theme_v2</vt:lpstr>
      <vt:lpstr>Application State Management with Redux &amp; React-Redux</vt:lpstr>
      <vt:lpstr>What is Redux? What is Flux?</vt:lpstr>
      <vt:lpstr>MVC</vt:lpstr>
      <vt:lpstr>Simple MVC Example</vt:lpstr>
      <vt:lpstr>Complex MVC Example</vt:lpstr>
      <vt:lpstr>State Management, Simplified</vt:lpstr>
      <vt:lpstr>Flux</vt:lpstr>
      <vt:lpstr>Flux Actions</vt:lpstr>
      <vt:lpstr>Flux Dispatcher</vt:lpstr>
      <vt:lpstr>Simple Flux Example</vt:lpstr>
      <vt:lpstr>Complex Flux Example</vt:lpstr>
      <vt:lpstr>PowerPoint Presentation</vt:lpstr>
      <vt:lpstr>Redux</vt:lpstr>
      <vt:lpstr>Redux Prerequisites</vt:lpstr>
      <vt:lpstr>The Power of Redux</vt:lpstr>
      <vt:lpstr>Redux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Foote</dc:creator>
  <cp:lastModifiedBy>Michael Foss</cp:lastModifiedBy>
  <cp:revision>34</cp:revision>
  <dcterms:created xsi:type="dcterms:W3CDTF">2020-11-18T21:37:44Z</dcterms:created>
  <dcterms:modified xsi:type="dcterms:W3CDTF">2021-04-29T17:06:32Z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0x0101006E4186C7D5424C438A53EA85B0A9BD1F0500A0EAAB61EBAC8F47AA261471C0FF6F72</vt:lpwstr>
  </property>
  <property fmtid="{D5CDD505-2E9C-101B-9397-08002B2CF9AE}" pid="3" name="RP_Partners">
    <vt:lpwstr/>
  </property>
  <property fmtid="{D5CDD505-2E9C-101B-9397-08002B2CF9AE}" pid="4" name="RP_Client">
    <vt:lpwstr/>
  </property>
  <property fmtid="{D5CDD505-2E9C-101B-9397-08002B2CF9AE}" pid="5" name="RP_Vertical">
    <vt:lpwstr/>
  </property>
  <property fmtid="{D5CDD505-2E9C-101B-9397-08002B2CF9AE}" pid="6" name="RP_Capabilities">
    <vt:lpwstr/>
  </property>
  <property fmtid="{D5CDD505-2E9C-101B-9397-08002B2CF9AE}" pid="7" name="RP_Solutions">
    <vt:lpwstr/>
  </property>
</Properties>
</file>